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58" r:id="rId3"/>
    <p:sldId id="261" r:id="rId4"/>
    <p:sldId id="257" r:id="rId5"/>
    <p:sldId id="279" r:id="rId6"/>
    <p:sldId id="259" r:id="rId7"/>
    <p:sldId id="280" r:id="rId8"/>
    <p:sldId id="274" r:id="rId9"/>
    <p:sldId id="275" r:id="rId10"/>
    <p:sldId id="276" r:id="rId11"/>
    <p:sldId id="277" r:id="rId12"/>
    <p:sldId id="27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E63D-3948-4900-9EC9-7A958894BAC6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00F22-BE99-47B5-B0BF-3CFF1D612B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05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00F22-BE99-47B5-B0BF-3CFF1D612B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8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36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820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56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29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56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39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686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19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51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588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683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6962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IMG_20150713_13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82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#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KcvwUKvt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KcvwUKv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UªvBKvmwcW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KcvwUKv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evBKvmwcW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KcvwUKv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Aa©P›`ªvKvi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GwcKvwW©qvg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514350" indent="-51435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v‡qvKvwW©qvg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fw›UªKj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 </a:t>
            </a:r>
          </a:p>
          <a:p>
            <a:pPr marL="514350" indent="-51435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76400"/>
            <a:ext cx="8839200" cy="46021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GwcKvwW©qvg wK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  gv‡qvKvwW©qvg wK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‡fw›UªKj wK ?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153400" cy="15462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153400" cy="4876800"/>
          </a:xfrm>
          <a:solidFill>
            <a:schemeClr val="accent5"/>
          </a:solidFill>
        </p:spPr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6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9144000" cy="6402388"/>
          </a:xfrm>
          <a:solidFill>
            <a:schemeClr val="tx2">
              <a:lumMod val="75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sz="800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mevB‡K ab¨ev`</a:t>
            </a:r>
            <a:endParaRPr sz="800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2q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cÎ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257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2400" dirty="0" smtClean="0">
              <a:solidFill>
                <a:prstClr val="black"/>
              </a:solidFill>
              <a:latin typeface="SutonnyMJ" pitchFamily="2" charset="0"/>
              <a:ea typeface="+mj-ea"/>
              <a:cs typeface="SutonnyMJ" pitchFamily="2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6000" dirty="0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6000" dirty="0" err="1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g</a:t>
            </a:r>
            <a:r>
              <a:rPr lang="en-US" sz="6000" dirty="0" err="1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vbe</a:t>
            </a:r>
            <a:r>
              <a:rPr lang="en-US" sz="6000" dirty="0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kvixiZË</a:t>
            </a:r>
            <a:r>
              <a:rPr lang="en-US" sz="6000" dirty="0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¡ t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6000" dirty="0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i³ I </a:t>
            </a:r>
            <a:r>
              <a:rPr lang="en-US" sz="6000" dirty="0" err="1" smtClean="0">
                <a:solidFill>
                  <a:prstClr val="black"/>
                </a:solidFill>
                <a:latin typeface="SutonnyMJ" pitchFamily="2" charset="0"/>
                <a:ea typeface="+mj-ea"/>
                <a:cs typeface="SutonnyMJ" pitchFamily="2" charset="0"/>
              </a:rPr>
              <a:t>mÂvjb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3557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3279775"/>
            <a:ext cx="8229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 i="1">
              <a:latin typeface="SutonnyMJ" pitchFamily="2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81000" y="1397000"/>
            <a:ext cx="8229600" cy="5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5400" i="1" dirty="0">
              <a:latin typeface="SutonnyMJ" pitchFamily="2" charset="0"/>
            </a:endParaRPr>
          </a:p>
          <a:p>
            <a:pPr algn="ctr">
              <a:defRPr/>
            </a:pPr>
            <a:endParaRPr lang="en-US" sz="5400" i="1" dirty="0">
              <a:latin typeface="SutonnyMJ" pitchFamily="2" charset="0"/>
            </a:endParaRPr>
          </a:p>
          <a:p>
            <a:pPr algn="ctr">
              <a:defRPr/>
            </a:pPr>
            <a:r>
              <a:rPr lang="en-US" sz="5400" i="1" dirty="0" err="1">
                <a:solidFill>
                  <a:srgbClr val="FF00FF"/>
                </a:solidFill>
                <a:latin typeface="SutonnyMJ" pitchFamily="2" charset="0"/>
              </a:rPr>
              <a:t>Avb&amp;Rygvb</a:t>
            </a:r>
            <a:r>
              <a:rPr lang="en-US" sz="5400" i="1" dirty="0">
                <a:solidFill>
                  <a:srgbClr val="FF00FF"/>
                </a:solidFill>
                <a:latin typeface="SutonnyMJ" pitchFamily="2" charset="0"/>
              </a:rPr>
              <a:t> Aviv</a:t>
            </a:r>
            <a:r>
              <a:rPr lang="en-US" sz="4000" i="1" dirty="0">
                <a:solidFill>
                  <a:srgbClr val="FF00FF"/>
                </a:solidFill>
                <a:latin typeface="SutonnyMJ" pitchFamily="2" charset="0"/>
              </a:rPr>
              <a:t/>
            </a:r>
            <a:br>
              <a:rPr lang="en-US" sz="4000" i="1" dirty="0">
                <a:solidFill>
                  <a:srgbClr val="FF00FF"/>
                </a:solidFill>
                <a:latin typeface="SutonnyMJ" pitchFamily="2" charset="0"/>
              </a:rPr>
            </a:b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cÖfvlK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, 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RxeweÁvb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/>
            </a:r>
            <a:b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</a:b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K¨v›Ub‡g›U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 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cvewjK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 ¯‹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zj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 GÛ 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K‡jR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, ‡</a:t>
            </a:r>
            <a:r>
              <a:rPr lang="en-US" sz="3200" i="1" dirty="0" err="1">
                <a:solidFill>
                  <a:srgbClr val="FF00FF"/>
                </a:solidFill>
                <a:latin typeface="SutonnyMJ" pitchFamily="2" charset="0"/>
              </a:rPr>
              <a:t>gv‡gbkvnx</a:t>
            </a:r>
            <a: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  <a:t> </a:t>
            </a:r>
            <a:br>
              <a:rPr lang="en-US" sz="3200" i="1" dirty="0">
                <a:solidFill>
                  <a:srgbClr val="FF00FF"/>
                </a:solidFill>
                <a:latin typeface="SutonnyMJ" pitchFamily="2" charset="0"/>
              </a:rPr>
            </a:br>
            <a:r>
              <a:rPr lang="en-US" sz="1200" i="1" dirty="0">
                <a:solidFill>
                  <a:srgbClr val="FF00FF"/>
                </a:solidFill>
                <a:latin typeface="SutonnyMJ" pitchFamily="2" charset="0"/>
              </a:rPr>
              <a:t/>
            </a:r>
            <a:br>
              <a:rPr lang="en-US" sz="1200" i="1" dirty="0">
                <a:solidFill>
                  <a:srgbClr val="FF00FF"/>
                </a:solidFill>
                <a:latin typeface="SutonnyMJ" pitchFamily="2" charset="0"/>
              </a:rPr>
            </a:br>
            <a:endParaRPr lang="en-US" sz="1200" i="1" dirty="0">
              <a:solidFill>
                <a:srgbClr val="FF00FF"/>
              </a:solidFill>
              <a:latin typeface="SutonnyMJ" pitchFamily="2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8153400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latin typeface="SutonnyMJ" pitchFamily="2" charset="0"/>
              </a:rPr>
              <a:t>-t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</a:rPr>
              <a:t>Dc¯’vcbvq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</a:rPr>
              <a:t> t-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101" name="Picture 5" descr="E:\Swarna\Basir and family\Anzu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860550"/>
            <a:ext cx="13017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22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0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 build="allAtOnce" animBg="1"/>
      <p:bldP spid="44037" grpId="1" build="allAtOnce" animBg="1"/>
      <p:bldP spid="44039" grpId="0" build="allAtOnce" animBg="1"/>
      <p:bldP spid="44039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53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2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marL="0" indent="0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85505-004-D5BE58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8001000" cy="522170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ü`wcÛt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i³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msenbZ‡š¿i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 A½wU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‡¤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úi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ms‡KvPb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cÖmvi‡Yi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mviv‡`‡n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msenb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ü`wcÛ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1.thingpic.com/images/Cy/XyM2jsbPvXX3izvz8exUBHQx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182303"/>
            <a:ext cx="5257800" cy="36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mage result for human hear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.livescience.com/images/i/000/050/896/original/human-heart.jpg?136934427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4495800" cy="33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#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cÖvPxit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cÖvPxi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A‰bw”QK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Íi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GwcKvwW©qvg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gv‡qvKvwW©qvg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G‡ÛvKvwW©qvg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#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ü`wc‡Ûi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cÖ‡Kvôt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ü`wcÛ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cÖ‡Kv‡ô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wef³| 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A¨vwUªqvg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fw›UªKj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178</Words>
  <Application>Microsoft Office PowerPoint</Application>
  <PresentationFormat>On-screen Show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¯^vMZg</vt:lpstr>
      <vt:lpstr>RxeweÁvb 2q cÎ</vt:lpstr>
      <vt:lpstr>Slide 3</vt:lpstr>
      <vt:lpstr>Slide 4</vt:lpstr>
      <vt:lpstr>gvby‡li ü`wc‡Ûi MVb</vt:lpstr>
      <vt:lpstr>gvby‡li ü`wc‡Ûi MVb</vt:lpstr>
      <vt:lpstr>Slide 7</vt:lpstr>
      <vt:lpstr>gvby‡li ü`wc‡Ûi MVb</vt:lpstr>
      <vt:lpstr>gvby‡li ü`wc‡Ûi MVb</vt:lpstr>
      <vt:lpstr>gvby‡li ü`wc‡Ûi MVb</vt:lpstr>
      <vt:lpstr>g~j¨vqb</vt:lpstr>
      <vt:lpstr>evwoi KvR</vt:lpstr>
      <vt:lpstr>mevB‡K ab¨ev`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KausaR</dc:creator>
  <cp:lastModifiedBy>Lotus Computer</cp:lastModifiedBy>
  <cp:revision>70</cp:revision>
  <dcterms:created xsi:type="dcterms:W3CDTF">2006-08-16T00:00:00Z</dcterms:created>
  <dcterms:modified xsi:type="dcterms:W3CDTF">2016-11-17T06:47:24Z</dcterms:modified>
</cp:coreProperties>
</file>