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5"/>
  </p:notesMasterIdLst>
  <p:sldIdLst>
    <p:sldId id="256" r:id="rId2"/>
    <p:sldId id="258" r:id="rId3"/>
    <p:sldId id="261" r:id="rId4"/>
    <p:sldId id="257" r:id="rId5"/>
    <p:sldId id="273" r:id="rId6"/>
    <p:sldId id="259" r:id="rId7"/>
    <p:sldId id="274" r:id="rId8"/>
    <p:sldId id="275" r:id="rId9"/>
    <p:sldId id="278" r:id="rId10"/>
    <p:sldId id="276" r:id="rId11"/>
    <p:sldId id="277" r:id="rId12"/>
    <p:sldId id="27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AE63D-3948-4900-9EC9-7A958894BAC6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00F22-BE99-47B5-B0BF-3CFF1D612B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05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00F22-BE99-47B5-B0BF-3CFF1D612B4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8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360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820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56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4299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456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939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686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19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8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751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588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683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002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11500" dirty="0" smtClean="0">
                <a:latin typeface="SutonnyMJ" pitchFamily="2" charset="0"/>
                <a:cs typeface="SutonnyMJ" pitchFamily="2" charset="0"/>
              </a:rPr>
              <a:t>¯^</a:t>
            </a:r>
            <a:r>
              <a:rPr lang="en-US" sz="11500" dirty="0" err="1" smtClean="0">
                <a:latin typeface="SutonnyMJ" pitchFamily="2" charset="0"/>
                <a:cs typeface="SutonnyMJ" pitchFamily="2" charset="0"/>
              </a:rPr>
              <a:t>vMZg</a:t>
            </a:r>
            <a:endParaRPr lang="en-US" sz="11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696200" cy="472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User\Desktop\IMG_20150713_131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825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265238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Awÿ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MvjK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678363"/>
          </a:xfrm>
          <a:solidFill>
            <a:schemeClr val="accent6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marL="514350" indent="-514350" algn="ctr">
              <a:buFont typeface="Wingdings" pitchFamily="2" charset="2"/>
              <a:buChar char="v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jÝ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 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wcDwc‡ji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cQ‡b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Aew¯’Z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wmwjqvix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ewWi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‡_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mvm‡cÝix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wjMv‡g›Uhy³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Sz‡j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vKv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¯^”Q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w¯’wZ¯’vcK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wØDËj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PvKwZi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g‡Zv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Ask‡K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jÝ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 algn="ctr">
              <a:buFont typeface="Wingdings" pitchFamily="2" charset="2"/>
              <a:buChar char="v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Awÿ‡Mvj‡Ki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MnŸi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Awÿ‡Mvj‡K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wZbwU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MnŸi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KwY©qv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AvBwi‡ki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ga¨eZ©x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AvBwik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j‡Ýi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ga¨eZ©x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jÝ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iwUbvi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ga¨eZ©x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53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265238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g~j¨vqb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678363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v"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‡¯‹¬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iwUbvi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j‡Ýi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? </a:t>
            </a:r>
          </a:p>
          <a:p>
            <a:pPr marL="514350" indent="-51435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53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8153400" cy="15462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8153400" cy="4876800"/>
          </a:xfrm>
          <a:solidFill>
            <a:schemeClr val="accent5"/>
          </a:solidFill>
        </p:spPr>
        <p:txBody>
          <a:bodyPr/>
          <a:lstStyle/>
          <a:p>
            <a:pPr marL="457200" indent="-457200" algn="l"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457200" indent="-457200" algn="l"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wPÎmn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Pv‡Li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Ki|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61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s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24000"/>
            <a:ext cx="9144000" cy="6402388"/>
          </a:xfrm>
          <a:solidFill>
            <a:schemeClr val="tx2">
              <a:lumMod val="75000"/>
            </a:schemeClr>
          </a:solidFill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sz="800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mevB‡K ab¨ev`</a:t>
            </a:r>
            <a:endParaRPr sz="800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265238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RxeweÁvb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 2q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cÎ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2578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sz="2400" dirty="0" smtClean="0">
              <a:solidFill>
                <a:prstClr val="black"/>
              </a:solidFill>
              <a:latin typeface="SutonnyMJ" pitchFamily="2" charset="0"/>
              <a:ea typeface="+mj-ea"/>
              <a:cs typeface="SutonnyMJ" pitchFamily="2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6000" dirty="0" err="1" smtClean="0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Aóg</a:t>
            </a:r>
            <a:r>
              <a:rPr lang="en-US" sz="6000" dirty="0" smtClean="0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Aa¨vqt</a:t>
            </a:r>
            <a:r>
              <a:rPr lang="en-US" sz="6000" dirty="0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endParaRPr lang="en-US" sz="6000" dirty="0" smtClean="0">
              <a:solidFill>
                <a:prstClr val="black"/>
              </a:solidFill>
              <a:latin typeface="SutonnyMJ" pitchFamily="2" charset="0"/>
              <a:ea typeface="+mj-ea"/>
              <a:cs typeface="SutonnyMJ" pitchFamily="2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6000" dirty="0" err="1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g</a:t>
            </a:r>
            <a:r>
              <a:rPr lang="en-US" sz="6000" dirty="0" err="1" smtClean="0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vbe</a:t>
            </a:r>
            <a:r>
              <a:rPr lang="en-US" sz="6000" dirty="0" smtClean="0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kvixiZË</a:t>
            </a:r>
            <a:r>
              <a:rPr lang="en-US" sz="6000" dirty="0" smtClean="0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¡ t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6000" dirty="0" err="1" smtClean="0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mgš^q</a:t>
            </a:r>
            <a:r>
              <a:rPr lang="en-US" sz="6000" dirty="0" smtClean="0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 I </a:t>
            </a:r>
            <a:r>
              <a:rPr lang="en-US" sz="6000" dirty="0" err="1" smtClean="0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wbqš¿Y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35577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81000" y="3279775"/>
            <a:ext cx="82296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3200" i="1">
              <a:latin typeface="SutonnyMJ" pitchFamily="2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81000" y="1397000"/>
            <a:ext cx="8229600" cy="508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5400" i="1" dirty="0">
              <a:latin typeface="SutonnyMJ" pitchFamily="2" charset="0"/>
            </a:endParaRPr>
          </a:p>
          <a:p>
            <a:pPr algn="ctr">
              <a:defRPr/>
            </a:pPr>
            <a:endParaRPr lang="en-US" sz="5400" i="1" dirty="0">
              <a:latin typeface="SutonnyMJ" pitchFamily="2" charset="0"/>
            </a:endParaRPr>
          </a:p>
          <a:p>
            <a:pPr algn="ctr">
              <a:defRPr/>
            </a:pPr>
            <a:r>
              <a:rPr lang="en-US" sz="5400" i="1" dirty="0" err="1">
                <a:solidFill>
                  <a:srgbClr val="FF00FF"/>
                </a:solidFill>
                <a:latin typeface="SutonnyMJ" pitchFamily="2" charset="0"/>
              </a:rPr>
              <a:t>Avb&amp;Rygvb</a:t>
            </a:r>
            <a:r>
              <a:rPr lang="en-US" sz="5400" i="1" dirty="0">
                <a:solidFill>
                  <a:srgbClr val="FF00FF"/>
                </a:solidFill>
                <a:latin typeface="SutonnyMJ" pitchFamily="2" charset="0"/>
              </a:rPr>
              <a:t> Aviv</a:t>
            </a:r>
            <a:r>
              <a:rPr lang="en-US" sz="4000" i="1" dirty="0">
                <a:solidFill>
                  <a:srgbClr val="FF00FF"/>
                </a:solidFill>
                <a:latin typeface="SutonnyMJ" pitchFamily="2" charset="0"/>
              </a:rPr>
              <a:t/>
            </a:r>
            <a:br>
              <a:rPr lang="en-US" sz="4000" i="1" dirty="0">
                <a:solidFill>
                  <a:srgbClr val="FF00FF"/>
                </a:solidFill>
                <a:latin typeface="SutonnyMJ" pitchFamily="2" charset="0"/>
              </a:rPr>
            </a:br>
            <a:r>
              <a:rPr lang="en-US" sz="3200" i="1" dirty="0" err="1">
                <a:solidFill>
                  <a:srgbClr val="FF00FF"/>
                </a:solidFill>
                <a:latin typeface="SutonnyMJ" pitchFamily="2" charset="0"/>
              </a:rPr>
              <a:t>cÖfvlK</a:t>
            </a:r>
            <a:r>
              <a:rPr lang="en-US" sz="3200" i="1" dirty="0">
                <a:solidFill>
                  <a:srgbClr val="FF00FF"/>
                </a:solidFill>
                <a:latin typeface="SutonnyMJ" pitchFamily="2" charset="0"/>
              </a:rPr>
              <a:t>, </a:t>
            </a:r>
            <a:r>
              <a:rPr lang="en-US" sz="3200" i="1" dirty="0" err="1">
                <a:solidFill>
                  <a:srgbClr val="FF00FF"/>
                </a:solidFill>
                <a:latin typeface="SutonnyMJ" pitchFamily="2" charset="0"/>
              </a:rPr>
              <a:t>RxeweÁvb</a:t>
            </a:r>
            <a:r>
              <a:rPr lang="en-US" sz="3200" i="1" dirty="0">
                <a:solidFill>
                  <a:srgbClr val="FF00FF"/>
                </a:solidFill>
                <a:latin typeface="SutonnyMJ" pitchFamily="2" charset="0"/>
              </a:rPr>
              <a:t/>
            </a:r>
            <a:br>
              <a:rPr lang="en-US" sz="3200" i="1" dirty="0">
                <a:solidFill>
                  <a:srgbClr val="FF00FF"/>
                </a:solidFill>
                <a:latin typeface="SutonnyMJ" pitchFamily="2" charset="0"/>
              </a:rPr>
            </a:br>
            <a:r>
              <a:rPr lang="en-US" sz="3200" i="1" dirty="0" err="1">
                <a:solidFill>
                  <a:srgbClr val="FF00FF"/>
                </a:solidFill>
                <a:latin typeface="SutonnyMJ" pitchFamily="2" charset="0"/>
              </a:rPr>
              <a:t>K¨v›Ub‡g›U</a:t>
            </a:r>
            <a:r>
              <a:rPr lang="en-US" sz="3200" i="1" dirty="0">
                <a:solidFill>
                  <a:srgbClr val="FF00FF"/>
                </a:solidFill>
                <a:latin typeface="SutonnyMJ" pitchFamily="2" charset="0"/>
              </a:rPr>
              <a:t> </a:t>
            </a:r>
            <a:r>
              <a:rPr lang="en-US" sz="3200" i="1" dirty="0" err="1">
                <a:solidFill>
                  <a:srgbClr val="FF00FF"/>
                </a:solidFill>
                <a:latin typeface="SutonnyMJ" pitchFamily="2" charset="0"/>
              </a:rPr>
              <a:t>cvewjK</a:t>
            </a:r>
            <a:r>
              <a:rPr lang="en-US" sz="3200" i="1" dirty="0">
                <a:solidFill>
                  <a:srgbClr val="FF00FF"/>
                </a:solidFill>
                <a:latin typeface="SutonnyMJ" pitchFamily="2" charset="0"/>
              </a:rPr>
              <a:t> ¯‹</a:t>
            </a:r>
            <a:r>
              <a:rPr lang="en-US" sz="3200" i="1" dirty="0" err="1">
                <a:solidFill>
                  <a:srgbClr val="FF00FF"/>
                </a:solidFill>
                <a:latin typeface="SutonnyMJ" pitchFamily="2" charset="0"/>
              </a:rPr>
              <a:t>zj</a:t>
            </a:r>
            <a:r>
              <a:rPr lang="en-US" sz="3200" i="1" dirty="0">
                <a:solidFill>
                  <a:srgbClr val="FF00FF"/>
                </a:solidFill>
                <a:latin typeface="SutonnyMJ" pitchFamily="2" charset="0"/>
              </a:rPr>
              <a:t> GÛ </a:t>
            </a:r>
            <a:r>
              <a:rPr lang="en-US" sz="3200" i="1" dirty="0" err="1">
                <a:solidFill>
                  <a:srgbClr val="FF00FF"/>
                </a:solidFill>
                <a:latin typeface="SutonnyMJ" pitchFamily="2" charset="0"/>
              </a:rPr>
              <a:t>K‡jR</a:t>
            </a:r>
            <a:r>
              <a:rPr lang="en-US" sz="3200" i="1" dirty="0">
                <a:solidFill>
                  <a:srgbClr val="FF00FF"/>
                </a:solidFill>
                <a:latin typeface="SutonnyMJ" pitchFamily="2" charset="0"/>
              </a:rPr>
              <a:t>, ‡</a:t>
            </a:r>
            <a:r>
              <a:rPr lang="en-US" sz="3200" i="1" dirty="0" err="1">
                <a:solidFill>
                  <a:srgbClr val="FF00FF"/>
                </a:solidFill>
                <a:latin typeface="SutonnyMJ" pitchFamily="2" charset="0"/>
              </a:rPr>
              <a:t>gv‡gbkvnx</a:t>
            </a:r>
            <a:r>
              <a:rPr lang="en-US" sz="3200" i="1" dirty="0">
                <a:solidFill>
                  <a:srgbClr val="FF00FF"/>
                </a:solidFill>
                <a:latin typeface="SutonnyMJ" pitchFamily="2" charset="0"/>
              </a:rPr>
              <a:t> </a:t>
            </a:r>
            <a:br>
              <a:rPr lang="en-US" sz="3200" i="1" dirty="0">
                <a:solidFill>
                  <a:srgbClr val="FF00FF"/>
                </a:solidFill>
                <a:latin typeface="SutonnyMJ" pitchFamily="2" charset="0"/>
              </a:rPr>
            </a:br>
            <a:r>
              <a:rPr lang="en-US" sz="1200" i="1" dirty="0">
                <a:solidFill>
                  <a:srgbClr val="FF00FF"/>
                </a:solidFill>
                <a:latin typeface="SutonnyMJ" pitchFamily="2" charset="0"/>
              </a:rPr>
              <a:t/>
            </a:r>
            <a:br>
              <a:rPr lang="en-US" sz="1200" i="1" dirty="0">
                <a:solidFill>
                  <a:srgbClr val="FF00FF"/>
                </a:solidFill>
                <a:latin typeface="SutonnyMJ" pitchFamily="2" charset="0"/>
              </a:rPr>
            </a:br>
            <a:endParaRPr lang="en-US" sz="1200" i="1" dirty="0">
              <a:solidFill>
                <a:srgbClr val="FF00FF"/>
              </a:solidFill>
              <a:latin typeface="SutonnyMJ" pitchFamily="2" charset="0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81000" y="304800"/>
            <a:ext cx="8153400" cy="10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FF0000"/>
                </a:solidFill>
                <a:latin typeface="SutonnyMJ" pitchFamily="2" charset="0"/>
              </a:rPr>
              <a:t>-t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</a:rPr>
              <a:t>Dc¯’vcbvq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</a:rPr>
              <a:t> t-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101" name="Picture 5" descr="E:\Swarna\Basir and family\Anzu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7450" y="1860550"/>
            <a:ext cx="130175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229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440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3000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2000"/>
                                        <p:tgtEl>
                                          <p:spTgt spid="440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20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40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40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7" grpId="0" build="allAtOnce" animBg="1"/>
      <p:bldP spid="44037" grpId="1" build="allAtOnce" animBg="1"/>
      <p:bldP spid="44039" grpId="0" build="allAtOnce" animBg="1"/>
      <p:bldP spid="44039" grpI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5532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Av‡jvP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welqt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PvL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`k©‡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bw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›`ªq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28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eye_health_amazing_human_eye_guide_how_eye_s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71628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ye_health_amazing_human_eye_guide_how_eye_s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1156" y="-9293"/>
            <a:ext cx="71628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ye_health_amazing_human_eye_guide_how_eye_s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37"/>
            <a:ext cx="71628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158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265238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80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Pv‡Li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MVb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678363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# 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PvLt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†h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Áv‡bw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›`ªq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Av‡jv‡Ki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¨‡g `„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wó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mÂvi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PvL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#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Pv‡Li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MVbt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Pv‡Li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MVb‡K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cÖavbZ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yBwU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fv‡M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h_vt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514350" indent="-514350">
              <a:buAutoNum type="arabicPeriod"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Awÿ‡MvjK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Avbylw½K Ask|</a:t>
            </a: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53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265238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Awÿ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MvjK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678363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#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Awÿ‡MvjKt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PvL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†`L‡Z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e‡ji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g‡Zv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nIqvq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Awÿ‡MvjK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Bnvi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wZbwU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Ask: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Awÿ‡Mvj‡Ki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¯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Íi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jÝ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cÖ‡Kvô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53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265238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Awÿ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MvjK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678363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514350" indent="-514350" algn="ctr">
              <a:buFont typeface="Wingdings" pitchFamily="2" charset="2"/>
              <a:buChar char="v"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Awÿ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Mvj‡Ki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¯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Íi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†¯‹¬iv t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Awÿ‡Mvj‡Ki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evB‡ii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mv`v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Am”Q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Zš‘gq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¯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Íi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Kvi‡qWt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†¯‹¬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wb‡P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Aew¯’Z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i³evwnKv mg„× I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gjvwbb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iÄ‡K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iwÄZ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¯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Íi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iwUbvt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Kvi‡q‡Wi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wb‡P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Aew¯’Z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GKgvÎ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Av‡jv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ms‡e`x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¯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Íi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53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ye anatomy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278</Words>
  <Application>Microsoft Office PowerPoint</Application>
  <PresentationFormat>On-screen Show (4:3)</PresentationFormat>
  <Paragraphs>54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¯^vMZg</vt:lpstr>
      <vt:lpstr>RxeweÁvb 2q cÎ</vt:lpstr>
      <vt:lpstr>Slide 3</vt:lpstr>
      <vt:lpstr>Slide 4</vt:lpstr>
      <vt:lpstr>Slide 5</vt:lpstr>
      <vt:lpstr>‡Pv‡Li MVb</vt:lpstr>
      <vt:lpstr>Awÿ †MvjK</vt:lpstr>
      <vt:lpstr>Awÿ †MvjK</vt:lpstr>
      <vt:lpstr>Slide 9</vt:lpstr>
      <vt:lpstr>Awÿ †MvjK</vt:lpstr>
      <vt:lpstr>g~j¨vqb</vt:lpstr>
      <vt:lpstr>evwoi KvR</vt:lpstr>
      <vt:lpstr>mevB‡K ab¨ev`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KausaR</dc:creator>
  <cp:lastModifiedBy>MMC</cp:lastModifiedBy>
  <cp:revision>49</cp:revision>
  <dcterms:created xsi:type="dcterms:W3CDTF">2006-08-16T00:00:00Z</dcterms:created>
  <dcterms:modified xsi:type="dcterms:W3CDTF">2015-09-17T01:18:52Z</dcterms:modified>
</cp:coreProperties>
</file>