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6"/>
  </p:notesMasterIdLst>
  <p:sldIdLst>
    <p:sldId id="265" r:id="rId2"/>
    <p:sldId id="258" r:id="rId3"/>
    <p:sldId id="257" r:id="rId4"/>
    <p:sldId id="272" r:id="rId5"/>
    <p:sldId id="276" r:id="rId6"/>
    <p:sldId id="256" r:id="rId7"/>
    <p:sldId id="259" r:id="rId8"/>
    <p:sldId id="274" r:id="rId9"/>
    <p:sldId id="275" r:id="rId10"/>
    <p:sldId id="260" r:id="rId11"/>
    <p:sldId id="266" r:id="rId12"/>
    <p:sldId id="263" r:id="rId13"/>
    <p:sldId id="264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0C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DDB12-4B4E-46CA-9F38-371D44A383D0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4AF94-A00B-4312-BEE0-C240AFE40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4AF94-A00B-4312-BEE0-C240AFE40B4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526A8C-8575-49E6-B0AF-319F4075C143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s.image-2nd\20141223_1304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wemwgjøvwni</a:t>
            </a:r>
            <a:r>
              <a:rPr lang="en-US" sz="5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ivngvwbi</a:t>
            </a:r>
            <a:r>
              <a:rPr lang="en-US" sz="5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ivwng</a:t>
            </a:r>
            <a:endParaRPr lang="en-US" sz="5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9906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54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54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msm‡`i</a:t>
            </a:r>
            <a:r>
              <a:rPr lang="en-US" sz="54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Kvh©vewj</a:t>
            </a:r>
            <a:endParaRPr lang="en-US" b="1" u="sng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AvBb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cÖbqY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msµvšÍ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kvmb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msµvšÍ</a:t>
            </a:r>
            <a:endParaRPr lang="en-US" sz="4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wePvi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msµvšÍ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A_©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msµvšÍ</a:t>
            </a:r>
            <a:endParaRPr lang="en-US" sz="4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msweavb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ms‡kvab</a:t>
            </a:r>
            <a:endParaRPr lang="en-US" sz="40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6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wbe©vPb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msµvšÍ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Aa¨v‡`k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msµvšÍ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RbcÖwZwbwaZ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¡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msµvšÍ</a:t>
            </a:r>
            <a:endParaRPr lang="en-US" sz="4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8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48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msm‡`i</a:t>
            </a:r>
            <a:r>
              <a:rPr lang="en-US" sz="48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Kvh©vewj</a:t>
            </a:r>
            <a:endParaRPr lang="en-US" b="1" u="sng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8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8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Any Query</a:t>
            </a:r>
          </a:p>
          <a:p>
            <a:pPr algn="ctr">
              <a:buNone/>
            </a:pPr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evoxi</a:t>
            </a:r>
            <a:r>
              <a:rPr lang="en-US" sz="6000" b="1" u="sng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u="sng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6000" b="1" u="sng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382000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msm‡`i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Kvh©vewj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D:\as.image-2nd\PICT00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6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6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6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8458200" cy="48767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D:\as.image-2nd\20150209_0928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38400" y="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ï‡f”Qv</a:t>
            </a:r>
            <a:endParaRPr lang="en-US" sz="5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27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3810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cŠibxwZ</a:t>
            </a:r>
            <a:r>
              <a:rPr lang="en-US" sz="44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mykvmb</a:t>
            </a:r>
            <a:r>
              <a:rPr lang="en-US" sz="44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2q </a:t>
            </a:r>
            <a:r>
              <a:rPr lang="en-US" sz="44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cÎ</a:t>
            </a:r>
            <a: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b="1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5g </a:t>
            </a:r>
            <a:r>
              <a:rPr lang="en-US" sz="4400" b="1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4400" b="1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: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miKvi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cÖkvmwbK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KvVv‡gv</a:t>
            </a:r>
            <a: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msm‡`i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Kvh©vewj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latin typeface="SutonnyMJ" pitchFamily="2" charset="0"/>
                <a:cs typeface="SutonnyMJ" pitchFamily="2" charset="0"/>
              </a:rPr>
            </a:br>
            <a: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                      </a:t>
            </a:r>
            <a:endParaRPr lang="en-US" sz="4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2286000"/>
          </a:xfrm>
          <a:noFill/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4400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Dc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¯’vcbvq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:-‡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gv:Avey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mvC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`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cÖfvlK</a:t>
            </a:r>
            <a:endParaRPr lang="en-US" sz="4400" dirty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ivóªweÁvb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wefvM</a:t>
            </a:r>
            <a:endParaRPr lang="en-US" sz="4400" dirty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K¨v›Ub‡g›U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cvewjK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,‡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gv‡gbkvnx</a:t>
            </a:r>
            <a:endParaRPr lang="en-US" sz="4400" dirty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  <a:p>
            <a:pPr marL="137160" indent="0">
              <a:buNone/>
            </a:pP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9" name="Picture 5" descr="D:\as.image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4038600"/>
            <a:ext cx="1828800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290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s.image-2nd\sangsad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4114800" cy="3124200"/>
          </a:xfrm>
          <a:prstGeom prst="rect">
            <a:avLst/>
          </a:prstGeom>
          <a:noFill/>
        </p:spPr>
      </p:pic>
      <p:pic>
        <p:nvPicPr>
          <p:cNvPr id="1027" name="Picture 3" descr="D:\as.image-2nd\sangsad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828800"/>
            <a:ext cx="41910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as-image-1st\index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058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1349514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RvZxq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msm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‡` †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gvU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Avmb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= 350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wU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2263914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wbe©vwPZ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Avmb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300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wU</a:t>
            </a:r>
            <a:endParaRPr lang="en-US" sz="4000" dirty="0">
              <a:solidFill>
                <a:srgbClr val="FFFF00"/>
              </a:solidFill>
              <a:latin typeface="SutonnyMJ" pitchFamily="2" charset="0"/>
              <a:cs typeface="SutonnySushree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3254514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msiwÿZ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gwnjv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Avmb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dirty="0" smtClean="0">
                <a:latin typeface="SutonnyMJ" pitchFamily="2" charset="0"/>
                <a:cs typeface="Times New Roman" pitchFamily="18" charset="0"/>
              </a:rPr>
              <a:t>50 </a:t>
            </a:r>
            <a:r>
              <a:rPr lang="en-US" sz="4000" dirty="0" err="1" smtClean="0">
                <a:latin typeface="SutonnyMJ" pitchFamily="2" charset="0"/>
                <a:cs typeface="Times New Roman" pitchFamily="18" charset="0"/>
              </a:rPr>
              <a:t>wU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76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19200"/>
            <a:ext cx="5791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Zuv‡K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bvMwiK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;</a:t>
            </a:r>
            <a:endParaRPr lang="en-US" sz="32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7924800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msm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m`m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wbe©vwPZ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nevi †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hvM¨Zv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981200"/>
            <a:ext cx="5791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~¨b 25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eQi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eq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¯‹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n‡e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819400"/>
            <a:ext cx="8458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Zuvi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msm`-m`‡m¨I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wbe©vP‡b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fvUvi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ZvwjKvfz³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n‡e</a:t>
            </a:r>
            <a:endParaRPr lang="en-US" sz="3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23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19200"/>
            <a:ext cx="7010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Dchy³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Av`vjZ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KZ©„K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AcÖK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¯’ †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NvwlZ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;</a:t>
            </a:r>
            <a:endParaRPr lang="en-US" sz="32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7924800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msm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m`m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wbe©vwPZ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nevi 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A‡hvM¨Zv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981200"/>
            <a:ext cx="73914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Dwjqv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NvwlZ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nevi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ci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vq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Ae¨vnwZ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jvf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;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200400"/>
            <a:ext cx="8153400" cy="11020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we‡`wk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iv‡óªi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bvMwiKZ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¡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AR©b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AvbyMZ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¯^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xKvi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;</a:t>
            </a:r>
            <a:endParaRPr lang="en-US" sz="3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572000"/>
            <a:ext cx="81534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‰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bwZK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öjbRwbZ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dŠR`vwi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Aciv‡a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vlx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mve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¨¯Í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Aby¨b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eQi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Kviv`‡Û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wÛZ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gyw³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jv‡fi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cuvP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eQiKvj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AwZevwnZ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;</a:t>
            </a:r>
            <a:endParaRPr lang="en-US" sz="3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23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19200"/>
            <a:ext cx="80010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1972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evsjv‡`k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hvMmvRkKvix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UªvBeybvj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)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Av‡`‡ki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Aax‡b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†h †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Aciv‡ai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 `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wÛZ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;</a:t>
            </a:r>
            <a:endParaRPr lang="en-US" sz="32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7924800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msm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m`m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wbe©vwPZ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nevi 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A‡hvM¨Zv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590800"/>
            <a:ext cx="80772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Dwjqv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NvwlZ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nevi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ci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vq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Ae¨vnwZ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jvf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;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886200"/>
            <a:ext cx="81534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we‡`wk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iv‡óªi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bvMwiKZ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¡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AR©b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AvbyMZ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¯^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xKvi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;</a:t>
            </a:r>
            <a:endParaRPr lang="en-US" sz="3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105400"/>
            <a:ext cx="81534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‰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bwZK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öjbRwbZ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dŠR`vwi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Aciv‡a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vlx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mve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¨¯Í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Aby¨b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eQi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Kviv`‡Û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wÛZ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gyw³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jv‡fi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cuvP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eQiKvj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AwZevwnZ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;</a:t>
            </a:r>
            <a:endParaRPr lang="en-US" sz="3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23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362</TotalTime>
  <Words>334</Words>
  <Application>Microsoft Office PowerPoint</Application>
  <PresentationFormat>On-screen Show (4:3)</PresentationFormat>
  <Paragraphs>41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Slide 1</vt:lpstr>
      <vt:lpstr>Slide 2</vt:lpstr>
      <vt:lpstr>  ‡cŠibxwZ I mykvmb 2q cÎ 5g Aa¨vq: evsjv‡`‡ki miKvi I cÖkvmwbK KvVv‡gv AvR‡Ki welq: RvZxq msm‡`i MVb I Kvh©vewj                       </vt:lpstr>
      <vt:lpstr>Slide 4</vt:lpstr>
      <vt:lpstr>Slide 5</vt:lpstr>
      <vt:lpstr>Slide 6</vt:lpstr>
      <vt:lpstr>Slide 7</vt:lpstr>
      <vt:lpstr>Slide 8</vt:lpstr>
      <vt:lpstr>Slide 9</vt:lpstr>
      <vt:lpstr>RvZxq msm‡`i Kvh©vewj</vt:lpstr>
      <vt:lpstr>RvZxq msm‡`i Kvh©vewj</vt:lpstr>
      <vt:lpstr>Slide 12</vt:lpstr>
      <vt:lpstr>evoxi KvR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wemwgjøvn wni ivngvwbi ivwng</dc:title>
  <dc:creator>Lotus CVomputer</dc:creator>
  <cp:lastModifiedBy>Lotus CVomputer</cp:lastModifiedBy>
  <cp:revision>184</cp:revision>
  <dcterms:created xsi:type="dcterms:W3CDTF">2015-04-23T06:02:59Z</dcterms:created>
  <dcterms:modified xsi:type="dcterms:W3CDTF">2016-08-16T02:26:31Z</dcterms:modified>
</cp:coreProperties>
</file>