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392" r:id="rId5"/>
    <p:sldId id="332" r:id="rId6"/>
    <p:sldId id="333" r:id="rId7"/>
    <p:sldId id="466" r:id="rId8"/>
    <p:sldId id="358" r:id="rId9"/>
    <p:sldId id="359" r:id="rId10"/>
    <p:sldId id="375" r:id="rId11"/>
    <p:sldId id="518" r:id="rId12"/>
    <p:sldId id="522" r:id="rId13"/>
    <p:sldId id="523" r:id="rId14"/>
    <p:sldId id="524" r:id="rId15"/>
    <p:sldId id="531" r:id="rId16"/>
    <p:sldId id="532" r:id="rId17"/>
    <p:sldId id="528" r:id="rId18"/>
    <p:sldId id="529" r:id="rId19"/>
    <p:sldId id="530" r:id="rId20"/>
    <p:sldId id="517" r:id="rId21"/>
    <p:sldId id="516" r:id="rId22"/>
    <p:sldId id="501" r:id="rId23"/>
    <p:sldId id="512" r:id="rId24"/>
    <p:sldId id="500" r:id="rId25"/>
    <p:sldId id="36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836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12/22/2016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>
            <a:noAutofit/>
          </a:bodyPr>
          <a:lstStyle/>
          <a:p>
            <a:pPr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9600" b="1" dirty="0" err="1" smtClean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latin typeface="SutonnyMJ" pitchFamily="2" charset="0"/>
              </a:rPr>
              <a:t>evsjv</a:t>
            </a:r>
            <a:r>
              <a:rPr lang="en-US" sz="9600" b="1" dirty="0" smtClean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latin typeface="SutonnyMJ" pitchFamily="2" charset="0"/>
              </a:rPr>
              <a:t> </a:t>
            </a:r>
            <a:r>
              <a:rPr lang="en-US" sz="9600" b="1" dirty="0" err="1" smtClean="0">
                <a:ln w="19050">
                  <a:solidFill>
                    <a:schemeClr val="bg1"/>
                  </a:solidFill>
                </a:ln>
                <a:solidFill>
                  <a:srgbClr val="C00000"/>
                </a:solidFill>
                <a:latin typeface="SutonnyMJ" pitchFamily="2" charset="0"/>
              </a:rPr>
              <a:t>wefvM</a:t>
            </a:r>
            <a:endParaRPr lang="en-US" sz="9600" b="1" dirty="0" smtClean="0">
              <a:ln w="19050">
                <a:solidFill>
                  <a:schemeClr val="bg1"/>
                </a:solidFill>
              </a:ln>
              <a:solidFill>
                <a:srgbClr val="C00000"/>
              </a:solidFill>
              <a:latin typeface="SutonnyMJ" pitchFamily="2" charset="0"/>
            </a:endParaRPr>
          </a:p>
          <a:p>
            <a:pPr algn="ct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9600" b="1" dirty="0" smtClean="0">
                <a:ln w="38100">
                  <a:solidFill>
                    <a:srgbClr val="FFFF00"/>
                  </a:solidFill>
                </a:ln>
                <a:blipFill>
                  <a:blip r:embed="rId2"/>
                  <a:tile tx="0" ty="0" sx="100000" sy="100000" flip="none" algn="tl"/>
                </a:blipFill>
                <a:latin typeface="SutonnyMJ" pitchFamily="2" charset="0"/>
              </a:rPr>
              <a:t> </a:t>
            </a:r>
            <a:r>
              <a:rPr lang="en-US" sz="9600" b="1" dirty="0" err="1" smtClean="0">
                <a:ln w="1270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ysClr val="windowText" lastClr="000000"/>
                </a:solidFill>
                <a:latin typeface="SutonnyMJ" pitchFamily="2" charset="0"/>
              </a:rPr>
              <a:t>K¨v›Ub‡g›U</a:t>
            </a:r>
            <a:r>
              <a:rPr lang="en-US" sz="9600" b="1" dirty="0" smtClean="0">
                <a:ln w="1270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ysClr val="windowText" lastClr="000000"/>
                </a:solidFill>
                <a:latin typeface="SutonnyMJ" pitchFamily="2" charset="0"/>
              </a:rPr>
              <a:t> </a:t>
            </a:r>
            <a:r>
              <a:rPr lang="en-US" sz="9600" b="1" dirty="0" err="1" smtClean="0">
                <a:ln w="1270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ysClr val="windowText" lastClr="000000"/>
                </a:solidFill>
                <a:latin typeface="SutonnyMJ" pitchFamily="2" charset="0"/>
              </a:rPr>
              <a:t>cvewjK</a:t>
            </a:r>
            <a:r>
              <a:rPr lang="en-US" sz="9600" b="1" dirty="0" smtClean="0">
                <a:ln w="1270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ysClr val="windowText" lastClr="000000"/>
                </a:solidFill>
                <a:latin typeface="SutonnyMJ" pitchFamily="2" charset="0"/>
              </a:rPr>
              <a:t>    ¯‹</a:t>
            </a:r>
            <a:r>
              <a:rPr lang="en-US" sz="9600" b="1" dirty="0" err="1" smtClean="0">
                <a:ln w="1270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ysClr val="windowText" lastClr="000000"/>
                </a:solidFill>
                <a:latin typeface="SutonnyMJ" pitchFamily="2" charset="0"/>
              </a:rPr>
              <a:t>zj</a:t>
            </a:r>
            <a:r>
              <a:rPr lang="en-US" sz="9600" b="1" dirty="0" smtClean="0">
                <a:ln w="1270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ysClr val="windowText" lastClr="000000"/>
                </a:solidFill>
                <a:latin typeface="SutonnyMJ" pitchFamily="2" charset="0"/>
              </a:rPr>
              <a:t> I </a:t>
            </a:r>
            <a:r>
              <a:rPr lang="en-US" sz="9600" b="1" dirty="0" err="1" smtClean="0">
                <a:ln w="1270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ysClr val="windowText" lastClr="000000"/>
                </a:solidFill>
                <a:latin typeface="SutonnyMJ" pitchFamily="2" charset="0"/>
              </a:rPr>
              <a:t>K‡jR</a:t>
            </a:r>
            <a:r>
              <a:rPr lang="en-US" sz="9600" b="1" dirty="0" smtClean="0">
                <a:ln w="1270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ysClr val="windowText" lastClr="000000"/>
                </a:solidFill>
                <a:latin typeface="SutonnyMJ" pitchFamily="2" charset="0"/>
              </a:rPr>
              <a:t> ‡</a:t>
            </a:r>
            <a:r>
              <a:rPr lang="en-US" sz="9600" b="1" dirty="0" err="1" smtClean="0">
                <a:ln w="12700">
                  <a:solidFill>
                    <a:schemeClr val="tx2">
                      <a:lumMod val="20000"/>
                      <a:lumOff val="80000"/>
                    </a:schemeClr>
                  </a:solidFill>
                </a:ln>
                <a:solidFill>
                  <a:sysClr val="windowText" lastClr="000000"/>
                </a:solidFill>
                <a:latin typeface="SutonnyMJ" pitchFamily="2" charset="0"/>
              </a:rPr>
              <a:t>gv‡gbkvnx</a:t>
            </a:r>
            <a:endParaRPr lang="en-US" sz="9600" b="1" dirty="0">
              <a:ln w="12700">
                <a:solidFill>
                  <a:schemeClr val="tx2">
                    <a:lumMod val="20000"/>
                    <a:lumOff val="80000"/>
                  </a:schemeClr>
                </a:solidFill>
              </a:ln>
              <a:solidFill>
                <a:sysClr val="windowText" lastClr="000000"/>
              </a:solidFill>
              <a:latin typeface="SutonnyMJ" pitchFamily="2" charset="0"/>
            </a:endParaRPr>
          </a:p>
          <a:p>
            <a:pPr lvl="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endParaRPr lang="en-US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  <a:reflection blurRad="6350" stA="60000" endA="900" endPos="58000" dir="5400000" sy="-100000" algn="bl" rotWithShape="0"/>
              </a:effectLst>
              <a:latin typeface="Stencil" pitchFamily="82" charset="0"/>
              <a:cs typeface="NikoshBAN" pitchFamily="2" charset="0"/>
            </a:endParaRPr>
          </a:p>
        </p:txBody>
      </p:sp>
      <p:pic>
        <p:nvPicPr>
          <p:cNvPr id="6" name="Picture 5" descr="DSC_01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228600"/>
            <a:ext cx="9144000" cy="7086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391400" y="-228600"/>
            <a:ext cx="1752600" cy="6172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b="1" dirty="0" err="1" smtClean="0">
                <a:solidFill>
                  <a:srgbClr val="FF0000"/>
                </a:solidFill>
                <a:latin typeface="SutonnyMJ" pitchFamily="2" charset="0"/>
              </a:rPr>
              <a:t>স্বা</a:t>
            </a:r>
            <a:r>
              <a:rPr lang="en-US" sz="9600" b="1" dirty="0" smtClean="0">
                <a:solidFill>
                  <a:srgbClr val="FF0000"/>
                </a:solidFill>
                <a:latin typeface="SutonnyMJ" pitchFamily="2" charset="0"/>
              </a:rPr>
              <a:t>   গ  ত    ম</a:t>
            </a:r>
            <a:endParaRPr lang="en-US" sz="9600" b="1" dirty="0">
              <a:solidFill>
                <a:srgbClr val="FF0000"/>
              </a:solidFill>
              <a:latin typeface="SutonnyMJ" pitchFamily="2" charset="0"/>
            </a:endParaRPr>
          </a:p>
        </p:txBody>
      </p:sp>
      <p:pic>
        <p:nvPicPr>
          <p:cNvPr id="9" name="Picture 8" descr="20161118_202433 (2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06749"/>
            <a:ext cx="9144000" cy="145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1753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45000"/>
                  <a:satMod val="155000"/>
                </a:schemeClr>
              </a:gs>
              <a:gs pos="60000">
                <a:schemeClr val="accent6">
                  <a:shade val="95000"/>
                  <a:satMod val="150000"/>
                </a:schemeClr>
              </a:gs>
              <a:gs pos="100000">
                <a:schemeClr val="accent6">
                  <a:tint val="87000"/>
                  <a:satMod val="250000"/>
                </a:scheme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76200"/>
            <a:ext cx="5356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mie</a:t>
            </a:r>
            <a:r>
              <a:rPr lang="en-US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cvV</a:t>
            </a:r>
            <a:r>
              <a:rPr lang="en-US" sz="5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 I </a:t>
            </a:r>
            <a:r>
              <a:rPr lang="en-US" sz="540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SutonnyMJ" pitchFamily="2" charset="0"/>
              </a:rPr>
              <a:t>we‡kølY</a:t>
            </a:r>
            <a:endParaRPr lang="en-US" sz="5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7" name="Rectangle 1"/>
          <p:cNvSpPr>
            <a:spLocks noChangeArrowheads="1"/>
          </p:cNvSpPr>
          <p:nvPr/>
        </p:nvSpPr>
        <p:spPr bwMode="auto">
          <a:xfrm>
            <a:off x="228600" y="1600200"/>
            <a:ext cx="8686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bliqueTopLef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p3d extrusionH="57150">
              <a:bevelT w="50800" h="38100" prst="riblet"/>
            </a:sp3d>
          </a:bodyPr>
          <a:lstStyle/>
          <a:p>
            <a:pPr algn="ctr"/>
            <a:r>
              <a:rPr lang="en-US" sz="9600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mie</a:t>
            </a:r>
            <a:r>
              <a:rPr lang="en-US" sz="9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cvV</a:t>
            </a:r>
            <a:r>
              <a:rPr lang="en-US" sz="9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 </a:t>
            </a:r>
            <a:endParaRPr lang="en-US" sz="9600" b="1" dirty="0" smtClean="0">
              <a:ln w="12700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SutonnyMJ" pitchFamily="2" charset="0"/>
              <a:cs typeface="NikoshBAN" pitchFamily="2" charset="0"/>
            </a:endParaRPr>
          </a:p>
          <a:p>
            <a:pPr algn="ctr"/>
            <a:r>
              <a:rPr lang="en-US" sz="9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I </a:t>
            </a:r>
          </a:p>
          <a:p>
            <a:pPr algn="ctr"/>
            <a:r>
              <a:rPr lang="en-US" sz="9600" b="1" dirty="0" err="1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we‡kølY</a:t>
            </a:r>
            <a:r>
              <a:rPr lang="en-US" sz="9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 </a:t>
            </a:r>
            <a:endParaRPr lang="en-US" sz="9600" b="1" dirty="0">
              <a:ln w="12700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7333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solidFill>
            <a:schemeClr val="accent6">
              <a:lumMod val="50000"/>
            </a:schemeClr>
          </a:solidFill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slop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b="1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 b</a:t>
            </a:r>
            <a:endParaRPr lang="en-US" sz="4800" b="1" dirty="0">
              <a:ln w="18415" cmpd="sng">
                <a:noFill/>
                <a:prstDash val="solid"/>
              </a:ln>
              <a:solidFill>
                <a:srgbClr val="002060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138942"/>
            <a:ext cx="5356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mie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cvV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I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we‡kølY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2" r="-1532" b="24731"/>
          <a:stretch/>
        </p:blipFill>
        <p:spPr>
          <a:xfrm>
            <a:off x="380134" y="1455240"/>
            <a:ext cx="6630266" cy="4640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685800" y="2210812"/>
            <a:ext cx="632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wecyjv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G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c„w_exi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KZUzKz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Rvwb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  </a:t>
            </a:r>
          </a:p>
          <a:p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†`‡k‡`‡k KZ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bMi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ivRavbx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gvby‡li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KZ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KxwZ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©, KZ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b`x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wMwi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wmÜz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giæ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KZ-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ARvbv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Rxe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KZ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AcwiwPZ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Ziæ</a:t>
            </a:r>
            <a:endParaRPr lang="fr-FR" sz="3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i‡q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Mj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A‡MvP‡i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wekvj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we‡k¦i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Av‡qvRb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;</a:t>
            </a:r>
          </a:p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Ry‡o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AwZ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ÿz</a:t>
            </a:r>
            <a:r>
              <a:rPr lang="fr-FR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`ª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Zvwi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GK †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KvY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0400" y="2514600"/>
            <a:ext cx="1752600" cy="270843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Wingdings"/>
              </a:rPr>
              <a:t></a:t>
            </a:r>
            <a:endParaRPr lang="en-US" sz="44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A‡MvPi</a:t>
            </a:r>
            <a:endParaRPr lang="en-US" sz="360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5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  <a:sym typeface="Wingdings"/>
              </a:rPr>
              <a:t></a:t>
            </a:r>
          </a:p>
          <a:p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AcÖZ¨ÿ</a:t>
            </a:r>
            <a:endParaRPr lang="en-US" sz="3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5734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solidFill>
            <a:schemeClr val="accent6">
              <a:lumMod val="50000"/>
            </a:schemeClr>
          </a:solidFill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slop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b="1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 b</a:t>
            </a:r>
            <a:endParaRPr lang="en-US" sz="4800" b="1" dirty="0">
              <a:ln w="18415" cmpd="sng">
                <a:noFill/>
                <a:prstDash val="solid"/>
              </a:ln>
              <a:solidFill>
                <a:srgbClr val="002060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138942"/>
            <a:ext cx="5356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mie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cvV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I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we‡kølY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2" r="-1532" b="24731"/>
          <a:stretch/>
        </p:blipFill>
        <p:spPr>
          <a:xfrm>
            <a:off x="380134" y="1455240"/>
            <a:ext cx="6630266" cy="4640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685800" y="2210812"/>
            <a:ext cx="632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fr-FR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ÿv‡f</a:t>
            </a:r>
            <a:r>
              <a:rPr lang="fr-FR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cwo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Mªš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’ </a:t>
            </a:r>
            <a:r>
              <a:rPr lang="fr-FR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ågYe„ËvšÍ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hv‡n</a:t>
            </a:r>
            <a:endParaRPr lang="en-US" sz="3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fr-FR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Aÿq</a:t>
            </a:r>
            <a:r>
              <a:rPr lang="fr-FR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Drmv‡n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h_v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wPÎgqx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eY©bvi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evYx</a:t>
            </a:r>
            <a:endParaRPr lang="en-US" sz="3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KzovBqv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Avwb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Áv‡bi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xbZv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GB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Avcbvi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g‡b</a:t>
            </a:r>
            <a:endParaRPr lang="en-US" sz="3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fr-FR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c~iY</a:t>
            </a:r>
            <a:r>
              <a:rPr lang="fr-FR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Kwiqv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hZ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cvwi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fr-FR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wfÿvjä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a‡b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0400" y="1873044"/>
            <a:ext cx="1752600" cy="381642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Wingdings"/>
              </a:rPr>
              <a:t></a:t>
            </a:r>
            <a:endParaRPr lang="en-US" sz="44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wfÿvjä</a:t>
            </a:r>
            <a:endParaRPr lang="en-US" sz="360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5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  <a:sym typeface="Wingdings"/>
              </a:rPr>
              <a:t></a:t>
            </a:r>
          </a:p>
          <a:p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wfÿv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Øviv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hv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jvf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nq</a:t>
            </a:r>
            <a:endParaRPr lang="en-US" sz="3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3818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solidFill>
            <a:schemeClr val="accent6">
              <a:lumMod val="50000"/>
            </a:schemeClr>
          </a:solidFill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slop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b="1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 b</a:t>
            </a:r>
            <a:endParaRPr lang="en-US" sz="4800" b="1" dirty="0">
              <a:ln w="18415" cmpd="sng">
                <a:noFill/>
                <a:prstDash val="solid"/>
              </a:ln>
              <a:solidFill>
                <a:srgbClr val="002060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138942"/>
            <a:ext cx="5356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mie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cvV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I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we‡kølY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2" r="-1532" b="24731"/>
          <a:stretch/>
        </p:blipFill>
        <p:spPr>
          <a:xfrm>
            <a:off x="380134" y="1455240"/>
            <a:ext cx="6630266" cy="4640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685800" y="2837765"/>
            <a:ext cx="6324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Avwg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c„w_exi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Kwe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h_v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hZ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D‡V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aŸwb</a:t>
            </a:r>
            <a:endParaRPr lang="en-US" sz="3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Avgvi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euvwki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my‡i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mvov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RvwM‡e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ZLwb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GB ¯^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imvabvq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cuŠwQj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eûZi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WvK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i‡q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†M‡Q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duvK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0400" y="2514600"/>
            <a:ext cx="1752600" cy="270843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Wingdings"/>
              </a:rPr>
              <a:t></a:t>
            </a:r>
            <a:endParaRPr lang="en-US" sz="44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mvov</a:t>
            </a:r>
            <a:endParaRPr lang="en-US" sz="360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5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  <a:sym typeface="Wingdings"/>
              </a:rPr>
              <a:t></a:t>
            </a:r>
          </a:p>
          <a:p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Reve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†`qv</a:t>
            </a:r>
            <a:endParaRPr lang="en-US" sz="3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81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solidFill>
            <a:schemeClr val="accent6">
              <a:lumMod val="50000"/>
            </a:schemeClr>
          </a:solidFill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slop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b="1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 b</a:t>
            </a:r>
            <a:endParaRPr lang="en-US" sz="4800" b="1" dirty="0">
              <a:ln w="18415" cmpd="sng">
                <a:noFill/>
                <a:prstDash val="solid"/>
              </a:ln>
              <a:solidFill>
                <a:srgbClr val="002060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138942"/>
            <a:ext cx="5356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mie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cvV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I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we‡kølY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2" r="-1532" b="24731"/>
          <a:stretch/>
        </p:blipFill>
        <p:spPr>
          <a:xfrm>
            <a:off x="380134" y="1455240"/>
            <a:ext cx="6401666" cy="4640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668594" y="2345323"/>
            <a:ext cx="61132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cªK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wZi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HKZvb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‡¯ª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v‡Z</a:t>
            </a:r>
            <a:endParaRPr lang="en-US" sz="3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bvbv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Kwe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Xv‡j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bvbv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w`K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;</a:t>
            </a:r>
          </a:p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mevi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GBgvÎ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hvM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m½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mevKvi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jvf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Kwi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‡›`i †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fvM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†b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me©Î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cª‡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e‡ki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Øvi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evav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eov¸wj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RxebhvÎvi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3420" y="1323975"/>
            <a:ext cx="1929580" cy="4924425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Wingdings"/>
              </a:rPr>
              <a:t></a:t>
            </a:r>
          </a:p>
          <a:p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Wingdings"/>
              </a:rPr>
              <a:t>HKZvb</a:t>
            </a:r>
            <a:endParaRPr lang="en-US" sz="360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  <a:sym typeface="Wingdings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  <a:sym typeface="Wingdings"/>
              </a:rPr>
              <a:t>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  <a:sym typeface="Wingdings"/>
              </a:rPr>
              <a:t>mw¤§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  <a:sym typeface="Wingdings"/>
              </a:rPr>
              <a:t>wjZ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  <a:sym typeface="Wingdings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  <a:sym typeface="Wingdings"/>
              </a:rPr>
              <a:t>myi</a:t>
            </a:r>
            <a:endParaRPr lang="en-US" sz="360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  <a:sym typeface="Wingdings"/>
            </a:endParaRPr>
          </a:p>
          <a:p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Wingdings"/>
              </a:rPr>
              <a:t> 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fvM</a:t>
            </a:r>
            <a:endParaRPr lang="en-US" sz="360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5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  <a:sym typeface="Wingdings"/>
              </a:rPr>
              <a:t></a:t>
            </a:r>
          </a:p>
          <a:p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Dc‡fvM</a:t>
            </a:r>
            <a:endParaRPr lang="en-US" sz="3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8563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solidFill>
            <a:schemeClr val="accent6">
              <a:lumMod val="50000"/>
            </a:schemeClr>
          </a:solidFill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slop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b="1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 b</a:t>
            </a:r>
            <a:endParaRPr lang="en-US" sz="4800" b="1" dirty="0">
              <a:ln w="18415" cmpd="sng">
                <a:noFill/>
                <a:prstDash val="solid"/>
              </a:ln>
              <a:solidFill>
                <a:srgbClr val="002060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138942"/>
            <a:ext cx="5356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mie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cvV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I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we‡kølY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2" r="-1532" b="24731"/>
          <a:stretch/>
        </p:blipFill>
        <p:spPr>
          <a:xfrm>
            <a:off x="380134" y="1455240"/>
            <a:ext cx="6401666" cy="4640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668594" y="2345323"/>
            <a:ext cx="632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Pvwl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†L‡Z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PvjvB‡Q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nvj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ZuvwZ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e‡m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ZuvZ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ev‡b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R‡j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Rvj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eû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`~i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cªmvwiZ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G‡`i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wewPÎ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Kg©fvi</a:t>
            </a:r>
            <a:endParaRPr lang="en-US" sz="3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Zvwi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c‡i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fi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Pwj‡Z‡Q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mg¯Í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msmvi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AwZ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ÿz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`ª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As‡k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m¤§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v‡bi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wPiwbe©vm‡b</a:t>
            </a:r>
            <a:endParaRPr lang="en-US" sz="3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mgv‡Ri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D”P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g‡Â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e‡mwQ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msKxY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evZvq‡b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3420" y="1558218"/>
            <a:ext cx="1929580" cy="449353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Wingdings"/>
              </a:rPr>
              <a:t>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Wingdings"/>
              </a:rPr>
              <a:t>nvj</a:t>
            </a:r>
            <a:endParaRPr lang="en-US" sz="360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  <a:sym typeface="Wingdings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  <a:sym typeface="Wingdings"/>
              </a:rPr>
              <a:t>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  <a:sym typeface="Wingdings"/>
              </a:rPr>
              <a:t>jvOj</a:t>
            </a:r>
            <a:endParaRPr lang="en-US" sz="360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  <a:sym typeface="Wingdings"/>
            </a:endParaRPr>
          </a:p>
          <a:p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Wingdings"/>
              </a:rPr>
              <a:t>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Wingdings"/>
              </a:rPr>
              <a:t> </a:t>
            </a:r>
          </a:p>
          <a:p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wbe©vmb</a:t>
            </a:r>
            <a:endParaRPr lang="en-US" sz="360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8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  <a:sym typeface="Wingdings"/>
              </a:rPr>
              <a:t>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¯^‡`k †_‡K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ewn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®‹vi</a:t>
            </a:r>
            <a:endParaRPr lang="en-US" sz="3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44256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solidFill>
            <a:schemeClr val="accent6">
              <a:lumMod val="50000"/>
            </a:schemeClr>
          </a:solidFill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slop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b="1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 b</a:t>
            </a:r>
            <a:endParaRPr lang="en-US" sz="4800" b="1" dirty="0">
              <a:ln w="18415" cmpd="sng">
                <a:noFill/>
                <a:prstDash val="solid"/>
              </a:ln>
              <a:solidFill>
                <a:srgbClr val="002060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138942"/>
            <a:ext cx="5356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mie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cvV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I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we‡kølY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2" r="-1532" b="24731"/>
          <a:stretch/>
        </p:blipFill>
        <p:spPr>
          <a:xfrm>
            <a:off x="380134" y="1455240"/>
            <a:ext cx="6401666" cy="4640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668594" y="2345323"/>
            <a:ext cx="632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gv‡S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gv‡S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MwQ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Avwg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cvovi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cªv</a:t>
            </a:r>
            <a:r>
              <a:rPr lang="en-US" sz="32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½‡Yi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av‡i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wfZ‡i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cª‡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ek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Kwi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†m kw³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wQjbv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G‡Kev‡i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Rxe‡b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Rxeb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hvM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Kiv</a:t>
            </a:r>
            <a:endParaRPr lang="en-US" sz="3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K…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wÎg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c‡Y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 e¨_©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Mv‡bi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cmiv|</a:t>
            </a:r>
          </a:p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Avwg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wbB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›`vi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K_v</a:t>
            </a:r>
            <a:endParaRPr lang="en-US" sz="3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Avgvi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my‡ii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Ac~Y©Zv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767052" y="2426256"/>
            <a:ext cx="1929580" cy="283154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Wingdings"/>
              </a:rPr>
              <a:t> 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Wingdings"/>
              </a:rPr>
              <a:t>cÖv½Y</a:t>
            </a:r>
          </a:p>
          <a:p>
            <a:r>
              <a:rPr lang="en-US" sz="40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  <a:sym typeface="Wingdings"/>
              </a:rPr>
              <a:t>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  <a:sym typeface="Wingdings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  <a:sym typeface="Wingdings"/>
              </a:rPr>
              <a:t>PZ¡i</a:t>
            </a:r>
            <a:endParaRPr lang="en-US" sz="3600" dirty="0" smtClean="0">
              <a:solidFill>
                <a:schemeClr val="bg1"/>
              </a:solidFill>
              <a:latin typeface="SutonnyMJ" pitchFamily="2" charset="0"/>
              <a:cs typeface="SutonnyMJ" pitchFamily="2" charset="0"/>
              <a:sym typeface="Wingdings"/>
            </a:endParaRPr>
          </a:p>
          <a:p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Wingdings"/>
              </a:rPr>
              <a:t>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Wingdings"/>
              </a:rPr>
              <a:t> </a:t>
            </a:r>
            <a:r>
              <a:rPr lang="en-US" sz="36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Wingdings"/>
              </a:rPr>
              <a:t>K…</a:t>
            </a:r>
            <a:r>
              <a:rPr lang="en-US" sz="3600" dirty="0" err="1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Wingdings"/>
              </a:rPr>
              <a:t>wÎg</a:t>
            </a:r>
            <a:endParaRPr lang="en-US" sz="3600" dirty="0">
              <a:solidFill>
                <a:srgbClr val="FFFF00"/>
              </a:solidFill>
              <a:latin typeface="SutonnyMJ" pitchFamily="2" charset="0"/>
              <a:cs typeface="SutonnyMJ" pitchFamily="2" charset="0"/>
              <a:sym typeface="Wingdings"/>
            </a:endParaRPr>
          </a:p>
          <a:p>
            <a:r>
              <a:rPr lang="en-US" sz="48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  <a:sym typeface="Wingdings"/>
              </a:rPr>
              <a:t>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  <a:sym typeface="Wingdings"/>
              </a:rPr>
              <a:t>bKj</a:t>
            </a:r>
            <a:endParaRPr lang="en-US" sz="3600" dirty="0">
              <a:solidFill>
                <a:schemeClr val="bg1"/>
              </a:solidFill>
              <a:latin typeface="SutonnyMJ" pitchFamily="2" charset="0"/>
              <a:cs typeface="SutonnyMJ" pitchFamily="2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0673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solidFill>
            <a:schemeClr val="accent6">
              <a:lumMod val="50000"/>
            </a:schemeClr>
          </a:solidFill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slop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b="1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 b</a:t>
            </a:r>
            <a:endParaRPr lang="en-US" sz="4800" b="1" dirty="0">
              <a:ln w="18415" cmpd="sng">
                <a:noFill/>
                <a:prstDash val="solid"/>
              </a:ln>
              <a:solidFill>
                <a:srgbClr val="002060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138942"/>
            <a:ext cx="5356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mie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cvV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I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we‡kølY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2" r="-1532" b="24731"/>
          <a:stretch/>
        </p:blipFill>
        <p:spPr>
          <a:xfrm>
            <a:off x="380134" y="1455240"/>
            <a:ext cx="6630266" cy="4640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668594" y="2345323"/>
            <a:ext cx="632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Avgvi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KweZv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Rvwb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Avwg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M‡jI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wewPÎ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c‡_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bvB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me©ÎMvgx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K…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lv‡Yi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Rxe‡bi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kwiK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K‡g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I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K_vq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mZ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AvZ¥xqZv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K‡i‡Q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AR©b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†h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gvwUi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KvQvKvwQ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†m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Kwei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evYx-jvwM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c‡Z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AvwQ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0400" y="2209800"/>
            <a:ext cx="1752600" cy="3262432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Wingdings"/>
              </a:rPr>
              <a:t></a:t>
            </a:r>
            <a:endParaRPr lang="en-US" sz="44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wewPÎ</a:t>
            </a:r>
            <a:endParaRPr lang="en-US" sz="360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5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  <a:sym typeface="Wingdings"/>
              </a:rPr>
              <a:t></a:t>
            </a:r>
          </a:p>
          <a:p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wewea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welqhy³</a:t>
            </a:r>
            <a:endParaRPr lang="en-US" sz="3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07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solidFill>
            <a:schemeClr val="accent6">
              <a:lumMod val="50000"/>
            </a:schemeClr>
          </a:solidFill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slop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b="1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 b</a:t>
            </a:r>
            <a:endParaRPr lang="en-US" sz="4800" b="1" dirty="0">
              <a:ln w="18415" cmpd="sng">
                <a:noFill/>
                <a:prstDash val="solid"/>
              </a:ln>
              <a:solidFill>
                <a:srgbClr val="002060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138942"/>
            <a:ext cx="5356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mie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cvV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I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we‡kølY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2" r="-1532" b="24731"/>
          <a:stretch/>
        </p:blipFill>
        <p:spPr>
          <a:xfrm>
            <a:off x="380134" y="1455240"/>
            <a:ext cx="6630266" cy="4640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668594" y="2345323"/>
            <a:ext cx="6324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G‡mv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Kwe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AL¨vZR‡bi</a:t>
            </a:r>
            <a:endParaRPr lang="en-US" sz="3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wbe©vK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g‡bi</a:t>
            </a:r>
            <a:endParaRPr lang="en-US" sz="3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g‡g©i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e`bv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hZ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Kwiqv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D×vi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cªvYnxb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G †`‡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k‡Z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Mvbnxb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h_v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Pvwi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AeÁvi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Zv‡c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ï®‹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wbivb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›` †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giæf‚wg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</a:p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i‡m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c~Y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Kwi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Zzwg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0400" y="2514600"/>
            <a:ext cx="1752600" cy="2708434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Wingdings"/>
              </a:rPr>
              <a:t></a:t>
            </a:r>
            <a:endParaRPr lang="en-US" sz="44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wbe©vK</a:t>
            </a:r>
            <a:endParaRPr lang="en-US" sz="360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54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  <a:sym typeface="Wingdings"/>
              </a:rPr>
              <a:t></a:t>
            </a:r>
          </a:p>
          <a:p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kãnxb</a:t>
            </a:r>
            <a:endParaRPr lang="en-US" sz="3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2320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solidFill>
            <a:schemeClr val="accent6">
              <a:lumMod val="50000"/>
            </a:schemeClr>
          </a:solidFill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slop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b="1" dirty="0" err="1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b="1" dirty="0" smtClean="0">
                <a:ln w="18415" cmpd="sng">
                  <a:noFill/>
                  <a:prstDash val="solid"/>
                </a:ln>
                <a:solidFill>
                  <a:srgbClr val="002060"/>
                </a:solidFill>
                <a:latin typeface="SutonnyMJ" pitchFamily="2" charset="0"/>
                <a:cs typeface="NikoshBAN" pitchFamily="2" charset="0"/>
              </a:rPr>
              <a:t> b</a:t>
            </a:r>
            <a:endParaRPr lang="en-US" sz="4800" b="1" dirty="0">
              <a:ln w="18415" cmpd="sng">
                <a:noFill/>
                <a:prstDash val="solid"/>
              </a:ln>
              <a:solidFill>
                <a:srgbClr val="002060"/>
              </a:solidFill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138942"/>
            <a:ext cx="5356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mie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cvV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I </a:t>
            </a:r>
            <a:r>
              <a:rPr lang="en-US" sz="4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we‡kølY</a:t>
            </a:r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32" r="-1532" b="24731"/>
          <a:stretch/>
        </p:blipFill>
        <p:spPr>
          <a:xfrm>
            <a:off x="380134" y="1455240"/>
            <a:ext cx="6630266" cy="4640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685800" y="1852880"/>
            <a:ext cx="6324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AšÍ‡i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Drm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Avcbvwi</a:t>
            </a:r>
            <a:endParaRPr lang="en-US" sz="3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Zzwg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D`&amp;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evwi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mvwn‡Z¨i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HKZvbmsMxZmfvq</a:t>
            </a:r>
            <a:endParaRPr lang="en-US" sz="3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GKZviv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hvnv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ZvivI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m¤§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cvq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-</a:t>
            </a:r>
          </a:p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g~K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hviv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ytL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my‡L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bZwki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¯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Íä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hvi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we‡¤^i m¤§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y‡L</a:t>
            </a:r>
            <a:endParaRPr lang="en-US" sz="32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I‡Mv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Yx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</a:t>
            </a:r>
          </a:p>
          <a:p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Kv‡Q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†_‡K `~‡i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hviv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Zvnv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evYx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hb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ïwb</a:t>
            </a:r>
            <a:r>
              <a:rPr lang="en-US" sz="3200" dirty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0400" y="1184731"/>
            <a:ext cx="1752600" cy="5139869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Wingdings"/>
              </a:rPr>
              <a:t>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D`&amp;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evwi</a:t>
            </a:r>
            <a:endParaRPr lang="en-US" sz="3600" dirty="0" smtClean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8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  <a:sym typeface="Wingdings"/>
              </a:rPr>
              <a:t></a:t>
            </a:r>
          </a:p>
          <a:p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cÖKvk</a:t>
            </a:r>
            <a:r>
              <a:rPr lang="en-US" sz="3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Kiv</a:t>
            </a:r>
            <a:endParaRPr lang="en-US" sz="3600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  <a:sym typeface="Wingdings"/>
              </a:rPr>
              <a:t> 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we¤^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  <a:sym typeface="Wingdings"/>
              </a:rPr>
              <a:t>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cÖwZwe</a:t>
            </a:r>
            <a:r>
              <a:rPr lang="en-US" sz="3600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¤^</a:t>
            </a:r>
            <a:endParaRPr lang="en-US" sz="3600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9135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28600"/>
            <a:ext cx="8686800" cy="2971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2334904"/>
            <a:ext cx="8686800" cy="429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895600" y="2667000"/>
            <a:ext cx="5791200" cy="129540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7200" dirty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72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†</a:t>
            </a:r>
            <a:r>
              <a:rPr lang="en-US" sz="7200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Zvgv</a:t>
            </a:r>
            <a:r>
              <a:rPr lang="en-US" sz="7200" dirty="0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‡`i </a:t>
            </a:r>
            <a:r>
              <a:rPr lang="en-US" sz="7200" dirty="0" err="1" smtClean="0">
                <a:ln>
                  <a:solidFill>
                    <a:schemeClr val="accent2">
                      <a:lumMod val="20000"/>
                      <a:lumOff val="80000"/>
                    </a:schemeClr>
                  </a:solidFill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mevB‡K</a:t>
            </a:r>
            <a:endParaRPr lang="en-US" sz="7200" baseline="0" dirty="0" smtClean="0"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0" y="4114800"/>
            <a:ext cx="9144000" cy="236220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lvl="0" algn="ctr">
              <a:lnSpc>
                <a:spcPts val="21000"/>
              </a:lnSpc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19900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/>
                <a:latin typeface="SutonnyMJ" pitchFamily="2" charset="0"/>
                <a:cs typeface="NikoshBAN" pitchFamily="2" charset="0"/>
              </a:rPr>
              <a:t>¯^v</a:t>
            </a:r>
            <a:r>
              <a:rPr lang="en-US" sz="199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SutonnyMJ" pitchFamily="2" charset="0"/>
                <a:cs typeface="NikoshBAN" pitchFamily="2" charset="0"/>
              </a:rPr>
              <a:t> </a:t>
            </a:r>
            <a:r>
              <a:rPr lang="en-US" sz="19900" b="1" dirty="0" smtClean="0">
                <a:ln>
                  <a:solidFill>
                    <a:schemeClr val="tx1"/>
                  </a:solidFill>
                </a:ln>
                <a:solidFill>
                  <a:srgbClr val="00B0F0"/>
                </a:solidFill>
                <a:effectLst/>
                <a:latin typeface="SutonnyMJ" pitchFamily="2" charset="0"/>
                <a:cs typeface="NikoshBAN" pitchFamily="2" charset="0"/>
              </a:rPr>
              <a:t>M</a:t>
            </a:r>
            <a:r>
              <a:rPr lang="en-US" sz="19900" b="1" dirty="0" smtClean="0">
                <a:ln>
                  <a:solidFill>
                    <a:schemeClr val="tx1"/>
                  </a:solidFill>
                </a:ln>
                <a:solidFill>
                  <a:srgbClr val="002060"/>
                </a:solidFill>
                <a:effectLst/>
                <a:latin typeface="SutonnyMJ" pitchFamily="2" charset="0"/>
                <a:cs typeface="NikoshBAN" pitchFamily="2" charset="0"/>
              </a:rPr>
              <a:t> </a:t>
            </a:r>
            <a:r>
              <a:rPr lang="en-US" sz="19900" b="1" dirty="0" smtClean="0">
                <a:ln>
                  <a:solidFill>
                    <a:schemeClr val="tx1"/>
                  </a:solidFill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SutonnyMJ" pitchFamily="2" charset="0"/>
                <a:cs typeface="NikoshBAN" pitchFamily="2" charset="0"/>
              </a:rPr>
              <a:t>Z</a:t>
            </a:r>
            <a:r>
              <a:rPr lang="en-US" sz="19900" b="1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/>
                <a:latin typeface="SutonnyMJ" pitchFamily="2" charset="0"/>
                <a:cs typeface="NikoshBAN" pitchFamily="2" charset="0"/>
              </a:rPr>
              <a:t> g</a:t>
            </a:r>
            <a:endParaRPr lang="en-US" sz="19900" b="1" baseline="0" dirty="0" smtClean="0">
              <a:ln>
                <a:solidFill>
                  <a:schemeClr val="tx1"/>
                </a:solidFill>
              </a:ln>
              <a:solidFill>
                <a:srgbClr val="FFFF00"/>
              </a:solidFill>
              <a:effectLst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990600" y="685800"/>
            <a:ext cx="7772400" cy="145974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r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8800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wWwRUvj</a:t>
            </a:r>
            <a:r>
              <a:rPr lang="en-US" sz="880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evsjv</a:t>
            </a:r>
            <a:r>
              <a:rPr lang="en-US" sz="880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K¬v‡m</a:t>
            </a:r>
            <a:r>
              <a:rPr lang="en-US" sz="8800" dirty="0" smtClean="0">
                <a:ln>
                  <a:solidFill>
                    <a:srgbClr val="002060"/>
                  </a:solidFill>
                </a:ln>
                <a:solidFill>
                  <a:schemeClr val="bg1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SutonnyMJ" pitchFamily="2" charset="0"/>
                <a:cs typeface="NikoshBAN" pitchFamily="2" charset="0"/>
              </a:rPr>
              <a:t> </a:t>
            </a:r>
            <a:endParaRPr lang="en-US" sz="8800" baseline="0" dirty="0" smtClean="0">
              <a:ln>
                <a:solidFill>
                  <a:srgbClr val="002060"/>
                </a:solidFill>
              </a:ln>
              <a:solidFill>
                <a:schemeClr val="bg1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48018" y="152400"/>
            <a:ext cx="6281382" cy="2089813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endParaRPr lang="en-US" sz="7200" b="1" baseline="0" dirty="0" smtClean="0">
              <a:ln w="19050" cmpd="sng">
                <a:solidFill>
                  <a:srgbClr val="FFFFFF"/>
                </a:solidFill>
                <a:prstDash val="solid"/>
                <a:miter lim="800000"/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0800" algn="tl" rotWithShape="0">
                  <a:srgbClr val="000000"/>
                </a:outerShdw>
                <a:reflection blurRad="6350" stA="60000" endA="900" endPos="58000" dir="5400000" sy="-100000" algn="bl" rotWithShape="0"/>
              </a:effectLst>
              <a:latin typeface="Stencil" pitchFamily="8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42577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228600" y="152400"/>
            <a:ext cx="8686800" cy="6477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0" y="867696"/>
            <a:ext cx="8686800" cy="5791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2" name="Right Triangle 1"/>
          <p:cNvSpPr/>
          <p:nvPr/>
        </p:nvSpPr>
        <p:spPr>
          <a:xfrm flipH="1">
            <a:off x="5149646" y="152400"/>
            <a:ext cx="870154" cy="730044"/>
          </a:xfrm>
          <a:prstGeom prst="rtTriangle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/>
          <p:cNvSpPr/>
          <p:nvPr/>
        </p:nvSpPr>
        <p:spPr>
          <a:xfrm>
            <a:off x="5958348" y="137652"/>
            <a:ext cx="2971800" cy="730044"/>
          </a:xfrm>
          <a:prstGeom prst="wedgeRoundRectCallout">
            <a:avLst>
              <a:gd name="adj1" fmla="val 8807"/>
              <a:gd name="adj2" fmla="val 82189"/>
              <a:gd name="adj3" fmla="val 16667"/>
            </a:avLst>
          </a:prstGeom>
          <a:gradFill flip="none" rotWithShape="1">
            <a:gsLst>
              <a:gs pos="0">
                <a:schemeClr val="accent6">
                  <a:shade val="45000"/>
                  <a:satMod val="155000"/>
                </a:schemeClr>
              </a:gs>
              <a:gs pos="60000">
                <a:schemeClr val="accent6">
                  <a:shade val="95000"/>
                  <a:satMod val="150000"/>
                </a:schemeClr>
              </a:gs>
              <a:gs pos="100000">
                <a:schemeClr val="accent6">
                  <a:tint val="87000"/>
                  <a:satMod val="250000"/>
                </a:schemeClr>
              </a:gs>
            </a:gsLst>
            <a:lin ang="2700000" scaled="1"/>
            <a:tileRect/>
          </a:gradFill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 prst="slope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H K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Zv</a:t>
            </a:r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b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5" name="Snip Same Side Corner Rectangle 14"/>
          <p:cNvSpPr/>
          <p:nvPr/>
        </p:nvSpPr>
        <p:spPr>
          <a:xfrm>
            <a:off x="358011" y="138942"/>
            <a:ext cx="5356989" cy="775458"/>
          </a:xfrm>
          <a:prstGeom prst="snip2SameRect">
            <a:avLst/>
          </a:prstGeom>
          <a:noFill/>
          <a:ln w="31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Cemen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397" y="1429512"/>
            <a:ext cx="8009206" cy="489508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9" name="Group 8"/>
          <p:cNvGrpSpPr/>
          <p:nvPr/>
        </p:nvGrpSpPr>
        <p:grpSpPr>
          <a:xfrm>
            <a:off x="228600" y="152400"/>
            <a:ext cx="5766522" cy="2967553"/>
            <a:chOff x="-252205" y="-1512826"/>
            <a:chExt cx="5766522" cy="2967553"/>
          </a:xfrm>
        </p:grpSpPr>
        <p:sp>
          <p:nvSpPr>
            <p:cNvPr id="10" name="Down Ribbon 9"/>
            <p:cNvSpPr/>
            <p:nvPr/>
          </p:nvSpPr>
          <p:spPr>
            <a:xfrm>
              <a:off x="-252205" y="-1512826"/>
              <a:ext cx="5729748" cy="914400"/>
            </a:xfrm>
            <a:prstGeom prst="ribbon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smtClean="0">
                  <a:solidFill>
                    <a:schemeClr val="bg1"/>
                  </a:solidFill>
                  <a:latin typeface="SutonnyMJ" pitchFamily="2" charset="0"/>
                  <a:cs typeface="NikoshBAN" pitchFamily="2" charset="0"/>
                </a:rPr>
                <a:t>wd †</a:t>
              </a:r>
              <a:r>
                <a:rPr lang="en-US" sz="4400" dirty="0" err="1" smtClean="0">
                  <a:solidFill>
                    <a:schemeClr val="bg1"/>
                  </a:solidFill>
                  <a:latin typeface="SutonnyMJ" pitchFamily="2" charset="0"/>
                  <a:cs typeface="NikoshBAN" pitchFamily="2" charset="0"/>
                </a:rPr>
                <a:t>i</a:t>
              </a:r>
              <a:r>
                <a:rPr lang="en-US" sz="4400" dirty="0" smtClean="0">
                  <a:solidFill>
                    <a:schemeClr val="bg1"/>
                  </a:solidFill>
                  <a:latin typeface="SutonnyMJ" pitchFamily="2" charset="0"/>
                  <a:cs typeface="NikoshBAN" pitchFamily="2" charset="0"/>
                </a:rPr>
                <a:t> †` </a:t>
              </a:r>
              <a:r>
                <a:rPr lang="en-US" sz="4400" dirty="0" err="1" smtClean="0">
                  <a:solidFill>
                    <a:schemeClr val="bg1"/>
                  </a:solidFill>
                  <a:latin typeface="SutonnyMJ" pitchFamily="2" charset="0"/>
                  <a:cs typeface="NikoshBAN" pitchFamily="2" charset="0"/>
                </a:rPr>
                <a:t>Lv</a:t>
              </a:r>
              <a:endParaRPr lang="en-US" sz="4400" dirty="0">
                <a:solidFill>
                  <a:schemeClr val="bg1"/>
                </a:solidFill>
                <a:latin typeface="SutonnyMJ" pitchFamily="2" charset="0"/>
                <a:cs typeface="NikoshBAN" pitchFamily="2" charset="0"/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10000" b="90000" l="10000" r="90000"/>
                      </a14:imgEffect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395004" y="180880"/>
              <a:ext cx="2119313" cy="1153403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backgroundRemoval t="10000" b="90000" l="10000" r="90000"/>
                      </a14:imgEffect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450914" y="245906"/>
              <a:ext cx="2209800" cy="1208821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942111" y="2971800"/>
            <a:ext cx="294409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/>
                <a:cs typeface="NikoshBAN"/>
              </a:rPr>
              <a:t>□</a:t>
            </a:r>
            <a:r>
              <a:rPr lang="en-US" sz="3200" dirty="0" smtClean="0">
                <a:solidFill>
                  <a:schemeClr val="tx1"/>
                </a:solidFill>
                <a:latin typeface="NikoshBAN"/>
                <a:cs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mie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cvV</a:t>
            </a:r>
            <a:endParaRPr lang="en-US" sz="2400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8254" y="4001869"/>
            <a:ext cx="4100946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/>
                <a:cs typeface="NikoshBAN"/>
              </a:rPr>
              <a:t>□</a:t>
            </a:r>
            <a:r>
              <a:rPr lang="en-US" sz="2800" dirty="0">
                <a:latin typeface="NikoshBAN"/>
                <a:cs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we‡kølY</a:t>
            </a:r>
            <a:endParaRPr lang="en-US" sz="2400" dirty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14400" y="4992469"/>
            <a:ext cx="5257800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/>
                <a:cs typeface="NikoshBAN"/>
              </a:rPr>
              <a:t>□</a:t>
            </a:r>
            <a:r>
              <a:rPr lang="en-US" sz="2800" dirty="0">
                <a:latin typeface="NikoshBAN"/>
                <a:cs typeface="Niko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</a:rPr>
              <a:t>kãv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_©</a:t>
            </a:r>
            <a:endParaRPr lang="en-US" sz="2400" dirty="0">
              <a:solidFill>
                <a:schemeClr val="tx1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5766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0"/>
            <a:ext cx="8534399" cy="6248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6" name="Rounded Rectangle 5"/>
          <p:cNvSpPr/>
          <p:nvPr/>
        </p:nvSpPr>
        <p:spPr>
          <a:xfrm>
            <a:off x="419099" y="2895600"/>
            <a:ext cx="4000501" cy="3124200"/>
          </a:xfrm>
          <a:prstGeom prst="roundRect">
            <a:avLst/>
          </a:prstGeom>
          <a:solidFill>
            <a:srgbClr val="0070C0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ZuvwZ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‡`i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m¤ú‡K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© 10wU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evK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¨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iPbv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Ki|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295400" y="1866900"/>
            <a:ext cx="3962400" cy="876300"/>
          </a:xfrm>
          <a:prstGeom prst="roundRect">
            <a:avLst/>
          </a:prstGeom>
          <a:solidFill>
            <a:srgbClr val="FFFF00"/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endParaRPr lang="en-US" sz="3200" dirty="0" smtClean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†`</a:t>
            </a:r>
            <a:r>
              <a:rPr lang="en-US" sz="3600" dirty="0" err="1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v‡qj</a:t>
            </a:r>
            <a:r>
              <a:rPr lang="en-US" sz="3600" dirty="0" smtClean="0">
                <a:solidFill>
                  <a:srgbClr val="C00000"/>
                </a:solidFill>
                <a:latin typeface="SutonnyMJ" pitchFamily="2" charset="0"/>
                <a:cs typeface="NikoshBAN" pitchFamily="2" charset="0"/>
              </a:rPr>
              <a:t> `j </a:t>
            </a:r>
            <a:endParaRPr lang="en-US" sz="3200" dirty="0" smtClean="0">
              <a:solidFill>
                <a:srgbClr val="C00000"/>
              </a:solidFill>
              <a:latin typeface="SutonnyMJ" pitchFamily="2" charset="0"/>
              <a:cs typeface="NikoshBAN" pitchFamily="2" charset="0"/>
            </a:endParaRPr>
          </a:p>
          <a:p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029200" y="446205"/>
            <a:ext cx="3643744" cy="101566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</a:rPr>
              <a:t>`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</a:rPr>
              <a:t>jx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</a:rPr>
              <a:t> q </a:t>
            </a:r>
            <a:r>
              <a:rPr lang="en-US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</a:rPr>
              <a:t>Kv</a:t>
            </a:r>
            <a:r>
              <a:rPr lang="en-US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</a:rPr>
              <a:t> 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9340" y="460273"/>
            <a:ext cx="1523934" cy="1015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3462" y="449721"/>
            <a:ext cx="1523934" cy="1015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09800" y="463789"/>
            <a:ext cx="1523934" cy="1015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57382" y="449721"/>
            <a:ext cx="1523934" cy="1015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6800" y="464961"/>
            <a:ext cx="1523934" cy="1015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980" y="464961"/>
            <a:ext cx="1523934" cy="10156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3167" y="464961"/>
            <a:ext cx="1523934" cy="1015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ounded Rectangle 18"/>
          <p:cNvSpPr/>
          <p:nvPr/>
        </p:nvSpPr>
        <p:spPr>
          <a:xfrm>
            <a:off x="4686299" y="2895600"/>
            <a:ext cx="4000501" cy="3124200"/>
          </a:xfrm>
          <a:prstGeom prst="roundRect">
            <a:avLst/>
          </a:prstGeom>
          <a:solidFill>
            <a:srgbClr val="0070C0"/>
          </a:solidFill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†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R‡j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‡`i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m¤ú‡K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© 10wU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evK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¨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iPbv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Ki|</a:t>
            </a:r>
            <a:endParaRPr lang="en-US" sz="32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886200" y="1866900"/>
            <a:ext cx="3962400" cy="876300"/>
          </a:xfrm>
          <a:prstGeom prst="roundRect">
            <a:avLst/>
          </a:prstGeom>
          <a:solidFill>
            <a:srgbClr val="00B050"/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3600" dirty="0" err="1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kvcjv</a:t>
            </a:r>
            <a:r>
              <a:rPr lang="en-US" sz="3600" dirty="0" smtClean="0">
                <a:ln w="18000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SutonnyMJ" pitchFamily="2" charset="0"/>
                <a:cs typeface="NikoshBAN" pitchFamily="2" charset="0"/>
              </a:rPr>
              <a:t> `j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endParaRPr lang="en-US" sz="2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886200" y="1871004"/>
            <a:ext cx="1371600" cy="8763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NikoshBAN" pitchFamily="2" charset="0"/>
              </a:rPr>
              <a:t> </a:t>
            </a:r>
            <a:endParaRPr lang="en-US" sz="2800" dirty="0" smtClean="0">
              <a:solidFill>
                <a:schemeClr val="tx1"/>
              </a:solidFill>
              <a:latin typeface="SutonnyMJ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8846" y="1905000"/>
            <a:ext cx="1388954" cy="822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931436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0"/>
            <a:ext cx="8534399" cy="6248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Snip and Round Single Corner Rectangle 7"/>
          <p:cNvSpPr/>
          <p:nvPr/>
        </p:nvSpPr>
        <p:spPr>
          <a:xfrm>
            <a:off x="3272138" y="388497"/>
            <a:ext cx="5571977" cy="805917"/>
          </a:xfrm>
          <a:prstGeom prst="snip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g~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j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</a:rPr>
              <a:t>¨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v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q b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81001" y="2253512"/>
            <a:ext cx="8381999" cy="4223488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</a:rPr>
              <a:t>1.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cjøxKwe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Rmxg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D`&amp;`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xb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XvKv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KjKvZv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wek¦we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`¨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vj‡q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cov‡kvbv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Ki‡jI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MÖvg‡K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KL‡bv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fz‡jb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KweZv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bvU‡K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AZ¨šÍ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PgrKvifv‡e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MÖvgxY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Rxeb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ms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¯‹…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dzwU‡q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Zvjvi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ÿ‡Î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†h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AmvaviY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K…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wZ‡Z¡i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cwiPq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w`‡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q‡Qb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mvwn‡Z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Kv‡bv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Zzjbv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bB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MÖv‡gi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mnR-mij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…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gvbyl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myL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-`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ytL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Avkv-AvK•ÿv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nvwm-Kvbœv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cÖg-fv‡jvevmv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AZ¨šÍ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AK…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wÎgfv‡e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Zuvi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iPbvq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jvf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K‡i‡Q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en-US" sz="3200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9" name="Snip and Round Single Corner Rectangle 8"/>
          <p:cNvSpPr/>
          <p:nvPr/>
        </p:nvSpPr>
        <p:spPr>
          <a:xfrm>
            <a:off x="3269680" y="1218995"/>
            <a:ext cx="5571977" cy="1034517"/>
          </a:xfrm>
          <a:prstGeom prst="snipRoundRect">
            <a:avLst/>
          </a:prstGeom>
          <a:solidFill>
            <a:schemeClr val="bg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cÖ`Ë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DÏxcKwU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g‡bv‡hvM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co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mswkøó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cÖkœ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DËi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3828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0"/>
            <a:ext cx="8534399" cy="6248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8" name="Snip and Round Single Corner Rectangle 7"/>
          <p:cNvSpPr/>
          <p:nvPr/>
        </p:nvSpPr>
        <p:spPr>
          <a:xfrm>
            <a:off x="502920" y="304800"/>
            <a:ext cx="3048000" cy="805917"/>
          </a:xfrm>
          <a:prstGeom prst="snipRound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g~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j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</a:rPr>
              <a:t>¨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v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q b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SutonnyMJ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7200" y="1110717"/>
            <a:ext cx="8229599" cy="521388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Zuvi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KweZv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†`k-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Kv‡ji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MwÐ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AwZµg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wek¦`iev‡iI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AvR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mgv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`„Z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</a:p>
          <a:p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K)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ÔHKZvbÕ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KweZvq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Kwe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evYx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ïb‡Z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P‡q‡Qb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?     1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L)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ÔKv‡Q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†_‡K `~‡i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hviv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Zvnv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evYx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hb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ïwbÕ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Kwe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Kx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eywS‡q‡Qb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? 	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                                           2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M)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Kwe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RmxgD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`&amp;`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xb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Kg©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ÔHKZvbÕ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KweZvq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ewY©Z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Kwei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cÖZ¨vkvi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KZUzKz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m½wZc~Y©?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Ki|                 3                                                                                                       </a:t>
            </a:r>
            <a:endParaRPr lang="en-US" sz="3200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N)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Ô†h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gvwUi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KvQvKvwQ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†m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Kwei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evYx-jvwM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Kvb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c‡Z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AvwQÕ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DÏxc‡Ki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Av‡jv‡K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KweZvskwU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we‡kølY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3200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          4 </a:t>
            </a:r>
          </a:p>
        </p:txBody>
      </p:sp>
    </p:spTree>
    <p:extLst>
      <p:ext uri="{BB962C8B-B14F-4D97-AF65-F5344CB8AC3E}">
        <p14:creationId xmlns:p14="http://schemas.microsoft.com/office/powerpoint/2010/main" xmlns="" val="3522985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0"/>
            <a:ext cx="8534399" cy="6248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1" name="TextBox 30"/>
          <p:cNvSpPr txBox="1"/>
          <p:nvPr/>
        </p:nvSpPr>
        <p:spPr>
          <a:xfrm>
            <a:off x="2881745" y="1710672"/>
            <a:ext cx="3442855" cy="92333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ev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wo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 i </a:t>
            </a:r>
            <a:r>
              <a:rPr lang="en-US" sz="5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Kv</a:t>
            </a:r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</a:rPr>
              <a:t> R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utonnyMJ" pitchFamily="2" charset="0"/>
            </a:endParaRPr>
          </a:p>
        </p:txBody>
      </p:sp>
      <p:pic>
        <p:nvPicPr>
          <p:cNvPr id="6" name="Picture 5" descr="1194985559673786490home12.svg.m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487" y="381000"/>
            <a:ext cx="2926713" cy="28194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76248" y="3200400"/>
            <a:ext cx="8191501" cy="31242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ÔHKZvbÕ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KweZv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†_‡K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DËimn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5wU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mvaviY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eûwbe©vPwb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, 3wU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eûcw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`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mgvwßm~PK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I 2wU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Awfbœ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Z_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¨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wfwËK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cÖkœ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wj‡L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wb‡q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Avm‡e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xmlns="" val="12401083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43345"/>
            <a:ext cx="8382000" cy="5990230"/>
          </a:xfrm>
          <a:prstGeom prst="rect">
            <a:avLst/>
          </a:prstGeom>
          <a:ln w="1905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381000" y="3886200"/>
            <a:ext cx="7920820" cy="2438400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pPr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19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a </a:t>
            </a:r>
            <a:r>
              <a:rPr lang="en-US" sz="19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b¨</a:t>
            </a:r>
            <a:r>
              <a:rPr lang="en-US" sz="1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199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ev</a:t>
            </a:r>
            <a:r>
              <a:rPr lang="en-US" sz="19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199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`</a:t>
            </a:r>
            <a:endParaRPr lang="en-US" sz="199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SutonnyMJ" pitchFamily="2" charset="0"/>
            </a:endParaRPr>
          </a:p>
          <a:p>
            <a:pPr lvl="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endParaRPr lang="en-US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  <a:reflection blurRad="6350" stA="60000" endA="900" endPos="58000" dir="5400000" sy="-100000" algn="bl" rotWithShape="0"/>
              </a:effectLst>
              <a:latin typeface="Stencil" pitchFamily="8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7613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0"/>
            <a:ext cx="8534399" cy="6248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Plaque 5"/>
          <p:cNvSpPr/>
          <p:nvPr/>
        </p:nvSpPr>
        <p:spPr>
          <a:xfrm>
            <a:off x="1524000" y="685800"/>
            <a:ext cx="6096000" cy="1295400"/>
          </a:xfrm>
          <a:prstGeom prst="plaque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evsjv</a:t>
            </a:r>
            <a:r>
              <a:rPr lang="en-US" sz="8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 </a:t>
            </a:r>
            <a:r>
              <a:rPr lang="en-US" sz="8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cÖ_g</a:t>
            </a:r>
            <a:r>
              <a:rPr lang="en-US" sz="8800" dirty="0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 </a:t>
            </a:r>
            <a:r>
              <a:rPr lang="en-US" sz="8800" dirty="0" err="1">
                <a:ln w="18415" cmpd="sng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cÎ</a:t>
            </a:r>
            <a:endParaRPr lang="en-US" sz="8800" dirty="0">
              <a:ln w="18415" cmpd="sng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Flowchart: Delay 6"/>
          <p:cNvSpPr/>
          <p:nvPr/>
        </p:nvSpPr>
        <p:spPr>
          <a:xfrm rot="16200000">
            <a:off x="3086100" y="800100"/>
            <a:ext cx="2971800" cy="8229600"/>
          </a:xfrm>
          <a:prstGeom prst="flowChartDelay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1" y="2152471"/>
            <a:ext cx="8534398" cy="1200329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GKv`k</a:t>
            </a:r>
            <a:r>
              <a:rPr lang="en-US" sz="7200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- †</a:t>
            </a:r>
            <a:r>
              <a:rPr lang="en-US" sz="7200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kªwY</a:t>
            </a:r>
            <a:endParaRPr lang="en-US" sz="7200" dirty="0" smtClean="0">
              <a:ln w="1270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4267200"/>
            <a:ext cx="8229600" cy="186204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K we </a:t>
            </a:r>
            <a:r>
              <a:rPr lang="en-US" sz="11500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Zv</a:t>
            </a:r>
            <a:endParaRPr lang="en-US" sz="11500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0638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0"/>
            <a:ext cx="8534399" cy="6248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074" y="318868"/>
            <a:ext cx="8498057" cy="6211062"/>
          </a:xfrm>
          <a:prstGeom prst="rect">
            <a:avLst/>
          </a:prstGeom>
        </p:spPr>
      </p:pic>
      <p:pic>
        <p:nvPicPr>
          <p:cNvPr id="4" name="Picture 6" descr="http://first2board.com/wp-content/uploads/2013/03/full-size-question-mark-m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46855"/>
            <a:ext cx="2384474" cy="2382145"/>
          </a:xfrm>
          <a:prstGeom prst="rect">
            <a:avLst/>
          </a:prstGeom>
          <a:noFill/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first2board.com/wp-content/uploads/2013/03/full-size-question-mark-ma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297335"/>
            <a:ext cx="1981200" cy="1979265"/>
          </a:xfrm>
          <a:prstGeom prst="rect">
            <a:avLst/>
          </a:prstGeom>
          <a:noFill/>
          <a:ln w="34925"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first2board.com/wp-content/uploads/2013/03/full-size-question-mark-ma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72042" y="914400"/>
            <a:ext cx="2244463" cy="2242271"/>
          </a:xfrm>
          <a:prstGeom prst="rect">
            <a:avLst/>
          </a:prstGeom>
          <a:noFill/>
          <a:ln w="76200">
            <a:solidFill>
              <a:schemeClr val="bg1">
                <a:lumMod val="50000"/>
              </a:schemeClr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52574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0"/>
            <a:ext cx="8534399" cy="6248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074" y="318868"/>
            <a:ext cx="8498057" cy="621106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8640" y="990600"/>
            <a:ext cx="8061960" cy="2646878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66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H</a:t>
            </a:r>
            <a:r>
              <a:rPr lang="en-US" sz="16600" b="1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 </a:t>
            </a:r>
            <a:r>
              <a:rPr lang="en-US" sz="166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K</a:t>
            </a:r>
            <a:r>
              <a:rPr lang="en-US" sz="16600" dirty="0" smtClean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 </a:t>
            </a:r>
            <a:r>
              <a:rPr lang="en-US" sz="16600" dirty="0" err="1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Zv</a:t>
            </a:r>
            <a:r>
              <a:rPr lang="en-US" sz="16600" dirty="0" smtClean="0">
                <a:ln w="19050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 </a:t>
            </a:r>
            <a:r>
              <a:rPr lang="en-US" sz="166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b</a:t>
            </a:r>
            <a:endParaRPr lang="en-US" sz="1660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7" name="Oval 6"/>
          <p:cNvSpPr/>
          <p:nvPr/>
        </p:nvSpPr>
        <p:spPr>
          <a:xfrm>
            <a:off x="6858000" y="533400"/>
            <a:ext cx="1752600" cy="8382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SutonnyMJ" pitchFamily="2" charset="0"/>
              </a:rPr>
              <a:t>২/২</a:t>
            </a:r>
            <a:endParaRPr lang="en-US" sz="4400" dirty="0">
              <a:solidFill>
                <a:srgbClr val="FFFF00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4550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0"/>
            <a:ext cx="8534399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" name="TextBox 27"/>
          <p:cNvSpPr txBox="1"/>
          <p:nvPr/>
        </p:nvSpPr>
        <p:spPr>
          <a:xfrm>
            <a:off x="647699" y="693777"/>
            <a:ext cx="7810501" cy="5478423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pPr algn="ctr"/>
            <a:r>
              <a:rPr lang="en-US" sz="16600" dirty="0" err="1" smtClean="0">
                <a:ln w="762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AvR‡Ki</a:t>
            </a:r>
            <a:r>
              <a:rPr lang="en-US" sz="16600" dirty="0" smtClean="0">
                <a:ln w="762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16600" dirty="0" err="1" smtClean="0">
                <a:ln w="762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cvV</a:t>
            </a:r>
            <a:r>
              <a:rPr lang="en-US" sz="16600" dirty="0" smtClean="0">
                <a:ln w="76200" cmpd="sng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9600" dirty="0" smtClean="0">
                <a:ln>
                  <a:solidFill>
                    <a:schemeClr val="bg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/>
            </a:r>
            <a:br>
              <a:rPr lang="en-US" sz="9600" dirty="0" smtClean="0">
                <a:ln>
                  <a:solidFill>
                    <a:schemeClr val="bg1"/>
                  </a:solidFill>
                </a:ln>
                <a:effectLst/>
                <a:latin typeface="NikoshBAN" pitchFamily="2" charset="0"/>
                <a:cs typeface="NikoshBAN" pitchFamily="2" charset="0"/>
              </a:rPr>
            </a:br>
            <a:endParaRPr lang="en-US" dirty="0"/>
          </a:p>
        </p:txBody>
      </p:sp>
      <p:sp>
        <p:nvSpPr>
          <p:cNvPr id="2" name="Rounded Rectangle 1"/>
          <p:cNvSpPr/>
          <p:nvPr/>
        </p:nvSpPr>
        <p:spPr>
          <a:xfrm>
            <a:off x="914400" y="3733800"/>
            <a:ext cx="2133600" cy="1676400"/>
          </a:xfrm>
          <a:prstGeom prst="round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sym typeface="Wingdings"/>
              </a:rPr>
              <a:t></a:t>
            </a:r>
            <a:endParaRPr lang="en-US" sz="8000" dirty="0"/>
          </a:p>
        </p:txBody>
      </p:sp>
      <p:sp>
        <p:nvSpPr>
          <p:cNvPr id="5" name="Rounded Rectangle 4"/>
          <p:cNvSpPr/>
          <p:nvPr/>
        </p:nvSpPr>
        <p:spPr>
          <a:xfrm>
            <a:off x="6096000" y="3733800"/>
            <a:ext cx="2133600" cy="1676400"/>
          </a:xfrm>
          <a:prstGeom prst="round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sym typeface="Wingdings"/>
              </a:rPr>
              <a:t></a:t>
            </a:r>
            <a:endParaRPr lang="en-US" sz="8000" dirty="0"/>
          </a:p>
        </p:txBody>
      </p:sp>
    </p:spTree>
    <p:extLst>
      <p:ext uri="{BB962C8B-B14F-4D97-AF65-F5344CB8AC3E}">
        <p14:creationId xmlns:p14="http://schemas.microsoft.com/office/powerpoint/2010/main" xmlns="" val="2582878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601" y="304800"/>
            <a:ext cx="8686800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3204" y="3574260"/>
            <a:ext cx="2633471" cy="27620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Snip Single Corner Rectangle 1"/>
          <p:cNvSpPr/>
          <p:nvPr/>
        </p:nvSpPr>
        <p:spPr>
          <a:xfrm>
            <a:off x="342313" y="1342861"/>
            <a:ext cx="8496885" cy="2133600"/>
          </a:xfrm>
          <a:prstGeom prst="snip1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6600" b="1" dirty="0">
                <a:ln w="38100">
                  <a:solidFill>
                    <a:schemeClr val="bg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utonnyMJ" pitchFamily="2" charset="0"/>
                <a:cs typeface="NikoshBAN" pitchFamily="2" charset="0"/>
              </a:rPr>
              <a:t>H K </a:t>
            </a:r>
            <a:r>
              <a:rPr lang="en-US" sz="16600" b="1" dirty="0" err="1">
                <a:ln w="38100">
                  <a:solidFill>
                    <a:schemeClr val="bg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utonnyMJ" pitchFamily="2" charset="0"/>
                <a:cs typeface="NikoshBAN" pitchFamily="2" charset="0"/>
              </a:rPr>
              <a:t>Zv</a:t>
            </a:r>
            <a:r>
              <a:rPr lang="en-US" sz="16600" b="1" dirty="0">
                <a:ln w="38100">
                  <a:solidFill>
                    <a:schemeClr val="bg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utonnyMJ" pitchFamily="2" charset="0"/>
                <a:cs typeface="NikoshBAN" pitchFamily="2" charset="0"/>
              </a:rPr>
              <a:t> b</a:t>
            </a:r>
            <a:r>
              <a:rPr lang="en-US" sz="16600" dirty="0">
                <a:ln w="38100">
                  <a:solidFill>
                    <a:schemeClr val="bg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xmlns="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ln>
                  <a:solidFill>
                    <a:srgbClr val="002060"/>
                  </a:solidFill>
                </a:ln>
                <a:latin typeface="NikoshBAN" pitchFamily="2" charset="0"/>
                <a:cs typeface="NikoshBAN" pitchFamily="2" charset="0"/>
              </a:rPr>
            </a:br>
            <a:endParaRPr lang="en-US" dirty="0">
              <a:ln>
                <a:solidFill>
                  <a:srgbClr val="002060"/>
                </a:solidFill>
              </a:ln>
            </a:endParaRPr>
          </a:p>
        </p:txBody>
      </p:sp>
      <p:sp>
        <p:nvSpPr>
          <p:cNvPr id="9" name="Snip Single Corner Rectangle 8"/>
          <p:cNvSpPr/>
          <p:nvPr/>
        </p:nvSpPr>
        <p:spPr>
          <a:xfrm>
            <a:off x="6096000" y="3476461"/>
            <a:ext cx="2729132" cy="956017"/>
          </a:xfrm>
          <a:prstGeom prst="snip1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 2"/>
              </a:rPr>
              <a:t> </a:t>
            </a:r>
            <a:r>
              <a:rPr lang="en-US" sz="5400" dirty="0" err="1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 2"/>
              </a:rPr>
              <a:t>wØZxq</a:t>
            </a:r>
            <a:r>
              <a:rPr lang="en-US" sz="5400" dirty="0" smtClean="0"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 2"/>
              </a:rPr>
              <a:t> </a:t>
            </a:r>
            <a:r>
              <a:rPr lang="en-US" sz="5400" dirty="0" err="1"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 2"/>
              </a:rPr>
              <a:t>ce</a:t>
            </a:r>
            <a:r>
              <a:rPr lang="en-US" sz="5400" dirty="0">
                <a:solidFill>
                  <a:schemeClr val="bg1"/>
                </a:solidFill>
                <a:latin typeface="SutonnyMJ" pitchFamily="2" charset="0"/>
                <a:cs typeface="NikoshBAN" pitchFamily="2" charset="0"/>
                <a:sym typeface="Wingdings 2"/>
              </a:rPr>
              <a:t>©</a:t>
            </a:r>
            <a:endParaRPr lang="en-US" sz="5400" dirty="0">
              <a:solidFill>
                <a:schemeClr val="bg1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pPr algn="ctr"/>
            <a:r>
              <a:rPr lang="en-US" sz="1000" dirty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  <a:t/>
            </a:r>
            <a:br>
              <a:rPr lang="en-US" sz="1000" dirty="0">
                <a:ln>
                  <a:solidFill>
                    <a:schemeClr val="bg1"/>
                  </a:solidFill>
                </a:ln>
                <a:latin typeface="NikoshBAN" pitchFamily="2" charset="0"/>
                <a:cs typeface="NikoshBAN" pitchFamily="2" charset="0"/>
              </a:rPr>
            </a:br>
            <a:endParaRPr lang="en-US" sz="1000" dirty="0"/>
          </a:p>
        </p:txBody>
      </p:sp>
      <p:sp>
        <p:nvSpPr>
          <p:cNvPr id="3" name="Round Diagonal Corner Rectangle 2"/>
          <p:cNvSpPr/>
          <p:nvPr/>
        </p:nvSpPr>
        <p:spPr>
          <a:xfrm>
            <a:off x="3056675" y="5175137"/>
            <a:ext cx="5768457" cy="1225663"/>
          </a:xfrm>
          <a:prstGeom prst="round2Diag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 </a:t>
            </a:r>
            <a:r>
              <a:rPr lang="en-US" sz="6000" dirty="0" err="1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iex</a:t>
            </a:r>
            <a:r>
              <a:rPr lang="en-US" sz="60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›`ª</a:t>
            </a:r>
            <a:r>
              <a:rPr lang="en-US" sz="6000" dirty="0" err="1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bv</a:t>
            </a:r>
            <a:r>
              <a:rPr lang="en-US" sz="6000" dirty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_ </a:t>
            </a:r>
            <a:r>
              <a:rPr lang="en-US" sz="6000" dirty="0" err="1">
                <a:ln w="18415" cmpd="sng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  <a:cs typeface="NikoshBAN" pitchFamily="2" charset="0"/>
                <a:sym typeface="Wingdings 2"/>
              </a:rPr>
              <a:t>VvKzi</a:t>
            </a:r>
            <a:endParaRPr lang="en-US" sz="6000" dirty="0">
              <a:ln w="18415" cmpd="sng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 2"/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342313" y="466561"/>
            <a:ext cx="1581442" cy="838200"/>
          </a:xfrm>
          <a:prstGeom prst="wedgeRoundRectCallout">
            <a:avLst>
              <a:gd name="adj1" fmla="val 71474"/>
              <a:gd name="adj2" fmla="val 54402"/>
              <a:gd name="adj3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latin typeface="SutonnyMJ" pitchFamily="2" charset="0"/>
              </a:rPr>
              <a:t>KweZv</a:t>
            </a:r>
            <a:endParaRPr lang="en-US" sz="4800" dirty="0">
              <a:latin typeface="SutonnyMJ" pitchFamily="2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080356" y="4343400"/>
            <a:ext cx="1110644" cy="838200"/>
          </a:xfrm>
          <a:prstGeom prst="wedgeRoundRectCallout">
            <a:avLst>
              <a:gd name="adj1" fmla="val 91644"/>
              <a:gd name="adj2" fmla="val 47688"/>
              <a:gd name="adj3" fmla="val 16667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SutonnyMJ" pitchFamily="2" charset="0"/>
              </a:rPr>
              <a:t>Kwe</a:t>
            </a:r>
            <a:endParaRPr lang="en-US" sz="4800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986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0"/>
            <a:ext cx="8534399" cy="624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28254" y="2209800"/>
            <a:ext cx="6844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AvR‡Ki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cvV‡k‡l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SutonnyMJ" pitchFamily="2" charset="0"/>
              </a:rPr>
              <a:t>wkÿv_x©iv</a:t>
            </a:r>
            <a:r>
              <a:rPr lang="en-US" sz="3600" dirty="0" smtClean="0">
                <a:solidFill>
                  <a:srgbClr val="FFFF00"/>
                </a:solidFill>
                <a:latin typeface="SutonnyMJ" pitchFamily="2" charset="0"/>
              </a:rPr>
              <a:t> Ñ</a:t>
            </a:r>
            <a:endParaRPr lang="en-US" sz="2800" dirty="0" smtClean="0">
              <a:solidFill>
                <a:srgbClr val="FFFF00"/>
              </a:solidFill>
              <a:latin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2110" y="2856131"/>
            <a:ext cx="7384478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/>
                <a:cs typeface="NikoshBAN"/>
              </a:rPr>
              <a:t>□</a:t>
            </a:r>
            <a:r>
              <a:rPr lang="en-US" sz="3200" dirty="0" smtClean="0">
                <a:latin typeface="NikoshBAN"/>
                <a:cs typeface="NikoshBAN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</a:rPr>
              <a:t>HKZvb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</a:rPr>
              <a:t>KweZvwU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</a:rPr>
              <a:t>cvV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</a:rPr>
              <a:t> I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</a:rPr>
              <a:t>we‡kølY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</a:rPr>
              <a:t>Ki‡Z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</a:rPr>
              <a:t>cvi‡e</a:t>
            </a:r>
            <a:endParaRPr lang="en-US" sz="2400" b="1" dirty="0" smtClean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254" y="3620869"/>
            <a:ext cx="7370624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/>
                <a:cs typeface="NikoshBAN"/>
              </a:rPr>
              <a:t>□</a:t>
            </a:r>
            <a:r>
              <a:rPr lang="en-US" sz="2800" dirty="0">
                <a:latin typeface="NikoshBAN"/>
                <a:cs typeface="NikoshBAN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</a:rPr>
              <a:t>¸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</a:rPr>
              <a:t>iæZ¡c~Y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</a:rPr>
              <a:t>©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</a:rPr>
              <a:t>kãmg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</a:rPr>
              <a:t>~‡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</a:rPr>
              <a:t>ni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</a:rPr>
              <a:t> A_©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</a:rPr>
              <a:t>ej‡Z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</a:rPr>
              <a:t>cvi‡e</a:t>
            </a:r>
            <a:endParaRPr lang="en-US" sz="2400" b="1" dirty="0" smtClean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399" y="4382869"/>
            <a:ext cx="7384479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NikoshBAN"/>
                <a:cs typeface="NikoshBAN"/>
              </a:rPr>
              <a:t>□</a:t>
            </a:r>
            <a:r>
              <a:rPr lang="en-US" sz="2800" b="1" dirty="0">
                <a:solidFill>
                  <a:schemeClr val="tx1"/>
                </a:solidFill>
                <a:latin typeface="NikoshBAN"/>
                <a:cs typeface="NikoshBAN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</a:rPr>
              <a:t>KweZvwUi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</a:rPr>
              <a:t> Q›` I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</a:rPr>
              <a:t>KvVv‡gv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</a:rPr>
              <a:t>we‡kølY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</a:rPr>
              <a:t>Ki‡Z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</a:rPr>
              <a:t>cvi‡e</a:t>
            </a:r>
            <a:endParaRPr lang="en-US" sz="2400" b="1" dirty="0" smtClean="0">
              <a:solidFill>
                <a:schemeClr val="tx1"/>
              </a:solidFill>
              <a:latin typeface="SutonnyMJ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398" y="5144869"/>
            <a:ext cx="7384480" cy="646331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/>
                <a:cs typeface="NikoshBAN"/>
              </a:rPr>
              <a:t>□</a:t>
            </a:r>
            <a:r>
              <a:rPr lang="en-US" sz="2800" dirty="0">
                <a:latin typeface="NikoshBAN"/>
                <a:cs typeface="NikoshBAN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</a:rPr>
              <a:t>m„Rbkxj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</a:rPr>
              <a:t>cÖ‡kœi</a:t>
            </a:r>
            <a:r>
              <a:rPr lang="en-US" sz="32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</a:rPr>
              <a:t>DËi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MJ" pitchFamily="2" charset="0"/>
              </a:rPr>
              <a:t>wjL‡Z</a:t>
            </a:r>
            <a:r>
              <a:rPr lang="en-US" sz="32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SutonnyMJ" pitchFamily="2" charset="0"/>
              </a:rPr>
              <a:t>cvi‡e</a:t>
            </a:r>
            <a:endParaRPr lang="en-US" sz="2400" b="1" dirty="0">
              <a:solidFill>
                <a:schemeClr val="tx1"/>
              </a:solidFill>
              <a:latin typeface="SutonnyMJ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28254" y="2133600"/>
            <a:ext cx="7225146" cy="0"/>
          </a:xfrm>
          <a:prstGeom prst="straightConnector1">
            <a:avLst/>
          </a:prstGeom>
          <a:ln w="57150" cmpd="tri">
            <a:solidFill>
              <a:srgbClr val="FFFF00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Program Files\Microsoft Office\MEDIA\CAGCAT10\j0196374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580882"/>
            <a:ext cx="526478" cy="55271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nip Single Corner Rectangle 1"/>
          <p:cNvSpPr/>
          <p:nvPr/>
        </p:nvSpPr>
        <p:spPr>
          <a:xfrm>
            <a:off x="914399" y="1336704"/>
            <a:ext cx="2590800" cy="769441"/>
          </a:xfrm>
          <a:prstGeom prst="snip1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utonnyMJ" pitchFamily="2" charset="0"/>
              </a:rPr>
              <a:t>wkLbdj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utonnyMJ" pitchFamily="2" charset="0"/>
            </a:endParaRPr>
          </a:p>
        </p:txBody>
      </p:sp>
      <p:sp>
        <p:nvSpPr>
          <p:cNvPr id="3" name="Snip Single Corner Rectangle 2"/>
          <p:cNvSpPr/>
          <p:nvPr/>
        </p:nvSpPr>
        <p:spPr>
          <a:xfrm>
            <a:off x="3505200" y="1524000"/>
            <a:ext cx="1600199" cy="582145"/>
          </a:xfrm>
          <a:prstGeom prst="snip1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nip Single Corner Rectangle 13"/>
          <p:cNvSpPr/>
          <p:nvPr/>
        </p:nvSpPr>
        <p:spPr>
          <a:xfrm>
            <a:off x="5105399" y="1721424"/>
            <a:ext cx="1447801" cy="384721"/>
          </a:xfrm>
          <a:prstGeom prst="snip1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nip Single Corner Rectangle 14"/>
          <p:cNvSpPr/>
          <p:nvPr/>
        </p:nvSpPr>
        <p:spPr>
          <a:xfrm>
            <a:off x="6553200" y="1839655"/>
            <a:ext cx="1143001" cy="266489"/>
          </a:xfrm>
          <a:prstGeom prst="snip1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4076006" y="1524000"/>
            <a:ext cx="426027" cy="423917"/>
          </a:xfrm>
          <a:prstGeom prst="ellipse">
            <a:avLst/>
          </a:prstGeom>
          <a:solidFill>
            <a:schemeClr val="tx1"/>
          </a:solidFill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688516" y="1794514"/>
            <a:ext cx="241016" cy="22919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989245" y="1894578"/>
            <a:ext cx="135455" cy="120618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2187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0" y="304800"/>
            <a:ext cx="8534399" cy="6248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pSp>
        <p:nvGrpSpPr>
          <p:cNvPr id="8" name="Group 7"/>
          <p:cNvGrpSpPr/>
          <p:nvPr/>
        </p:nvGrpSpPr>
        <p:grpSpPr>
          <a:xfrm>
            <a:off x="76200" y="218197"/>
            <a:ext cx="8977313" cy="1215748"/>
            <a:chOff x="76200" y="218197"/>
            <a:chExt cx="8977313" cy="1215748"/>
          </a:xfrm>
        </p:grpSpPr>
        <p:sp>
          <p:nvSpPr>
            <p:cNvPr id="5" name="Down Ribbon 4"/>
            <p:cNvSpPr/>
            <p:nvPr/>
          </p:nvSpPr>
          <p:spPr>
            <a:xfrm>
              <a:off x="1447800" y="304800"/>
              <a:ext cx="6248400" cy="990600"/>
            </a:xfrm>
            <a:prstGeom prst="ribbon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 smtClean="0">
                  <a:solidFill>
                    <a:schemeClr val="bg1"/>
                  </a:solidFill>
                  <a:latin typeface="SutonnyMJ" pitchFamily="2" charset="0"/>
                  <a:cs typeface="NikoshBAN" pitchFamily="2" charset="0"/>
                </a:rPr>
                <a:t>wd</a:t>
              </a:r>
              <a:r>
                <a:rPr lang="en-US" sz="4400" dirty="0" smtClean="0">
                  <a:solidFill>
                    <a:schemeClr val="bg1"/>
                  </a:solidFill>
                  <a:latin typeface="SutonnyMJ" pitchFamily="2" charset="0"/>
                  <a:cs typeface="NikoshBAN" pitchFamily="2" charset="0"/>
                </a:rPr>
                <a:t> †i †` </a:t>
              </a:r>
              <a:r>
                <a:rPr lang="en-US" sz="4400" dirty="0" err="1" smtClean="0">
                  <a:solidFill>
                    <a:schemeClr val="bg1"/>
                  </a:solidFill>
                  <a:latin typeface="SutonnyMJ" pitchFamily="2" charset="0"/>
                  <a:cs typeface="NikoshBAN" pitchFamily="2" charset="0"/>
                </a:rPr>
                <a:t>Lv</a:t>
              </a:r>
              <a:endParaRPr lang="en-US" sz="4400" dirty="0">
                <a:solidFill>
                  <a:schemeClr val="bg1"/>
                </a:solidFill>
                <a:latin typeface="SutonnyMJ" pitchFamily="2" charset="0"/>
                <a:cs typeface="NikoshBAN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934200" y="218197"/>
              <a:ext cx="2119313" cy="115340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 xmlns="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artisticCutout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76200" y="225124"/>
              <a:ext cx="2209800" cy="1208821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942111" y="2286000"/>
            <a:ext cx="2944090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NikoshBAN"/>
                <a:cs typeface="NikoshBAN"/>
              </a:rPr>
              <a:t>□</a:t>
            </a:r>
            <a:r>
              <a:rPr lang="en-US" sz="3200" dirty="0" smtClean="0">
                <a:latin typeface="NikoshBAN"/>
                <a:cs typeface="NikoshBAN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SutonnyMJ" pitchFamily="2" charset="0"/>
              </a:rPr>
              <a:t>Kwe</a:t>
            </a:r>
            <a:r>
              <a:rPr lang="en-US" sz="3200" b="1" dirty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</a:rPr>
              <a:t>cwiwPwZ</a:t>
            </a:r>
            <a:endParaRPr lang="en-US" sz="24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254" y="3316069"/>
            <a:ext cx="4100946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/>
                <a:cs typeface="NikoshBAN"/>
              </a:rPr>
              <a:t>□</a:t>
            </a:r>
            <a:r>
              <a:rPr lang="en-US" sz="2800" dirty="0">
                <a:latin typeface="NikoshBAN"/>
                <a:cs typeface="NikoshBAN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</a:rPr>
              <a:t>Drm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SutonnyMJ" pitchFamily="2" charset="0"/>
              </a:rPr>
              <a:t>I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</a:rPr>
              <a:t>cvV</a:t>
            </a:r>
            <a:r>
              <a:rPr lang="en-US" sz="3200" b="1" dirty="0" smtClean="0">
                <a:solidFill>
                  <a:schemeClr val="bg1"/>
                </a:solidFill>
                <a:latin typeface="SutonnyMJ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</a:rPr>
              <a:t>cwiwPwZ</a:t>
            </a:r>
            <a:endParaRPr lang="en-US" sz="2400" b="1" dirty="0">
              <a:solidFill>
                <a:schemeClr val="bg1"/>
              </a:solidFill>
              <a:latin typeface="SutonnyMJ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400" y="4306669"/>
            <a:ext cx="5257800" cy="64633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NikoshBAN"/>
                <a:cs typeface="NikoshBAN"/>
              </a:rPr>
              <a:t>□</a:t>
            </a:r>
            <a:r>
              <a:rPr lang="en-US" sz="2800" dirty="0">
                <a:latin typeface="NikoshBAN"/>
                <a:cs typeface="NikoshBAN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latin typeface="SutonnyMJ" pitchFamily="2" charset="0"/>
              </a:rPr>
              <a:t>Ave„wË</a:t>
            </a:r>
            <a:endParaRPr lang="en-US" sz="2400" b="1" dirty="0">
              <a:solidFill>
                <a:schemeClr val="bg1"/>
              </a:solidFill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868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2165</TotalTime>
  <Words>955</Words>
  <Application>Microsoft Office PowerPoint</Application>
  <PresentationFormat>On-screen Show (4:3)</PresentationFormat>
  <Paragraphs>176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Aspect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Lotus Computer</cp:lastModifiedBy>
  <cp:revision>371</cp:revision>
  <dcterms:created xsi:type="dcterms:W3CDTF">2006-08-16T00:00:00Z</dcterms:created>
  <dcterms:modified xsi:type="dcterms:W3CDTF">2016-12-22T17:37:41Z</dcterms:modified>
</cp:coreProperties>
</file>