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16" r:id="rId2"/>
    <p:sldId id="257" r:id="rId3"/>
    <p:sldId id="260" r:id="rId4"/>
    <p:sldId id="392" r:id="rId5"/>
    <p:sldId id="332" r:id="rId6"/>
    <p:sldId id="333" r:id="rId7"/>
    <p:sldId id="262" r:id="rId8"/>
    <p:sldId id="373" r:id="rId9"/>
    <p:sldId id="414" r:id="rId10"/>
    <p:sldId id="299" r:id="rId11"/>
    <p:sldId id="331" r:id="rId12"/>
    <p:sldId id="417" r:id="rId13"/>
    <p:sldId id="416" r:id="rId14"/>
    <p:sldId id="325" r:id="rId15"/>
    <p:sldId id="413" r:id="rId16"/>
    <p:sldId id="423" r:id="rId17"/>
    <p:sldId id="322" r:id="rId18"/>
    <p:sldId id="326" r:id="rId19"/>
    <p:sldId id="336" r:id="rId20"/>
    <p:sldId id="321" r:id="rId21"/>
    <p:sldId id="272" r:id="rId22"/>
    <p:sldId id="395" r:id="rId23"/>
    <p:sldId id="431" r:id="rId24"/>
    <p:sldId id="432" r:id="rId25"/>
    <p:sldId id="513" r:id="rId26"/>
    <p:sldId id="433" r:id="rId27"/>
    <p:sldId id="434" r:id="rId28"/>
    <p:sldId id="446" r:id="rId29"/>
    <p:sldId id="447" r:id="rId30"/>
    <p:sldId id="435" r:id="rId31"/>
    <p:sldId id="436" r:id="rId32"/>
    <p:sldId id="437" r:id="rId33"/>
    <p:sldId id="441" r:id="rId34"/>
    <p:sldId id="442" r:id="rId35"/>
    <p:sldId id="443" r:id="rId36"/>
    <p:sldId id="444" r:id="rId37"/>
    <p:sldId id="445" r:id="rId38"/>
    <p:sldId id="515" r:id="rId39"/>
    <p:sldId id="411" r:id="rId40"/>
    <p:sldId id="514" r:id="rId41"/>
    <p:sldId id="339" r:id="rId42"/>
    <p:sldId id="502" r:id="rId43"/>
    <p:sldId id="503" r:id="rId44"/>
    <p:sldId id="504" r:id="rId45"/>
    <p:sldId id="505" r:id="rId46"/>
    <p:sldId id="506" r:id="rId47"/>
    <p:sldId id="507" r:id="rId48"/>
    <p:sldId id="508" r:id="rId49"/>
    <p:sldId id="509" r:id="rId50"/>
    <p:sldId id="455" r:id="rId51"/>
    <p:sldId id="278" r:id="rId52"/>
    <p:sldId id="268" r:id="rId53"/>
    <p:sldId id="279" r:id="rId54"/>
    <p:sldId id="510" r:id="rId55"/>
    <p:sldId id="511" r:id="rId56"/>
    <p:sldId id="267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40.png"/><Relationship Id="rId4" Type="http://schemas.microsoft.com/office/2007/relationships/hdphoto" Target="../media/hdphoto3.wdp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685800"/>
            <a:ext cx="8534400" cy="56388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09"/>
          <a:stretch/>
        </p:blipFill>
        <p:spPr>
          <a:xfrm>
            <a:off x="381000" y="443345"/>
            <a:ext cx="8382000" cy="59902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381000" y="533400"/>
            <a:ext cx="822960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000" b="1" dirty="0" err="1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utonnyMJ" pitchFamily="2" charset="0"/>
              </a:rPr>
              <a:t>evsjv</a:t>
            </a:r>
            <a:r>
              <a:rPr lang="en-US" sz="8000" b="1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8000" b="1" dirty="0" err="1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utonnyMJ" pitchFamily="2" charset="0"/>
              </a:rPr>
              <a:t>wefvM</a:t>
            </a:r>
            <a:endParaRPr lang="en-US" sz="8000" b="1" dirty="0" smtClean="0">
              <a:ln w="19050">
                <a:solidFill>
                  <a:schemeClr val="bg1"/>
                </a:solidFill>
              </a:ln>
              <a:solidFill>
                <a:srgbClr val="C00000"/>
              </a:solidFill>
              <a:latin typeface="SutonnyMJ" pitchFamily="2" charset="0"/>
            </a:endParaRPr>
          </a:p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000" b="1" dirty="0" smtClean="0">
                <a:ln w="38100">
                  <a:solidFill>
                    <a:srgbClr val="FFFF00"/>
                  </a:solidFill>
                </a:ln>
                <a:blipFill>
                  <a:blip r:embed="rId3"/>
                  <a:tile tx="0" ty="0" sx="100000" sy="100000" flip="none" algn="tl"/>
                </a:blipFill>
                <a:latin typeface="Sutonny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K¨v›Ub‡g›U</a:t>
            </a:r>
            <a:r>
              <a:rPr lang="en-US" sz="80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</a:t>
            </a:r>
            <a:r>
              <a:rPr lang="en-US" sz="80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cvewjK</a:t>
            </a:r>
            <a:r>
              <a:rPr lang="en-US" sz="80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   ¯‹</a:t>
            </a:r>
            <a:r>
              <a:rPr lang="en-US" sz="80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zj</a:t>
            </a:r>
            <a:r>
              <a:rPr lang="en-US" sz="80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GÛ </a:t>
            </a:r>
            <a:r>
              <a:rPr lang="en-US" sz="80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K‡jR</a:t>
            </a:r>
            <a:r>
              <a:rPr lang="en-US" sz="80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‡</a:t>
            </a:r>
            <a:r>
              <a:rPr lang="en-US" sz="80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gv‡gbkvnx</a:t>
            </a:r>
            <a:endParaRPr lang="en-US" sz="8000" b="1" dirty="0"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ysClr val="windowText" lastClr="000000"/>
              </a:solidFill>
              <a:latin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68380" y="5715247"/>
            <a:ext cx="2493502" cy="579857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iex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›`ª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bv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_ 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VvKzi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57288" y="1409700"/>
            <a:ext cx="7543800" cy="1104900"/>
          </a:xfrm>
          <a:prstGeom prst="round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SutonnyMJ" pitchFamily="2" charset="0"/>
              </a:rPr>
              <a:t>7 †g, 1861 </a:t>
            </a:r>
            <a:r>
              <a:rPr lang="fr-FR" sz="3600" dirty="0" err="1" smtClean="0">
                <a:solidFill>
                  <a:schemeClr val="bg1"/>
                </a:solidFill>
                <a:latin typeface="SutonnyMJ" pitchFamily="2" charset="0"/>
              </a:rPr>
              <a:t>wL</a:t>
            </a:r>
            <a:r>
              <a:rPr lang="fr-FR" sz="3600" dirty="0" smtClean="0">
                <a:solidFill>
                  <a:schemeClr val="bg1"/>
                </a:solidFill>
                <a:latin typeface="SutonnyMJ" pitchFamily="2" charset="0"/>
              </a:rPr>
              <a:t>ª÷</a:t>
            </a:r>
            <a:r>
              <a:rPr lang="fr-FR" sz="3600" dirty="0" err="1" smtClean="0">
                <a:solidFill>
                  <a:schemeClr val="bg1"/>
                </a:solidFill>
                <a:latin typeface="SutonnyMJ" pitchFamily="2" charset="0"/>
              </a:rPr>
              <a:t>vã</a:t>
            </a:r>
            <a:endParaRPr lang="fr-FR" sz="3600" dirty="0" smtClean="0">
              <a:solidFill>
                <a:schemeClr val="bg1"/>
              </a:solidFill>
              <a:latin typeface="SutonnyMJ" pitchFamily="2" charset="0"/>
            </a:endParaRPr>
          </a:p>
          <a:p>
            <a:pPr algn="r"/>
            <a:r>
              <a:rPr lang="fr-FR" sz="3600" dirty="0" err="1" smtClean="0">
                <a:solidFill>
                  <a:schemeClr val="bg1"/>
                </a:solidFill>
                <a:latin typeface="SutonnyMJ" pitchFamily="2" charset="0"/>
              </a:rPr>
              <a:t>VvKzievwo</a:t>
            </a:r>
            <a:r>
              <a:rPr lang="fr-FR" sz="3600" dirty="0" smtClean="0">
                <a:solidFill>
                  <a:schemeClr val="bg1"/>
                </a:solidFill>
                <a:latin typeface="SutonnyMJ" pitchFamily="2" charset="0"/>
              </a:rPr>
              <a:t>, †</a:t>
            </a:r>
            <a:r>
              <a:rPr lang="fr-FR" sz="3600" dirty="0" err="1" smtClean="0">
                <a:solidFill>
                  <a:schemeClr val="bg1"/>
                </a:solidFill>
                <a:latin typeface="SutonnyMJ" pitchFamily="2" charset="0"/>
              </a:rPr>
              <a:t>Rvovmuv‡Kv</a:t>
            </a:r>
            <a:r>
              <a:rPr lang="fr-FR" sz="3600" dirty="0" smtClean="0">
                <a:solidFill>
                  <a:schemeClr val="bg1"/>
                </a:solidFill>
                <a:latin typeface="SutonnyMJ" pitchFamily="2" charset="0"/>
              </a:rPr>
              <a:t>, </a:t>
            </a:r>
            <a:r>
              <a:rPr lang="fr-FR" sz="3600" dirty="0" err="1" smtClean="0">
                <a:solidFill>
                  <a:schemeClr val="bg1"/>
                </a:solidFill>
                <a:latin typeface="SutonnyMJ" pitchFamily="2" charset="0"/>
              </a:rPr>
              <a:t>KjKvZv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</a:rPr>
              <a:t>, cwðge½|</a:t>
            </a:r>
            <a:endParaRPr lang="fr-FR" sz="3600" dirty="0" smtClean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" y="1439196"/>
            <a:ext cx="1104900" cy="1028700"/>
          </a:xfrm>
          <a:prstGeom prst="ellips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SutonnyMJ" pitchFamily="2" charset="0"/>
              </a:rPr>
              <a:t>Rb</a:t>
            </a:r>
            <a:r>
              <a:rPr lang="en-US" sz="3600" b="1" dirty="0" smtClean="0">
                <a:solidFill>
                  <a:srgbClr val="FFFF00"/>
                </a:solidFill>
                <a:latin typeface="SutonnyMJ" pitchFamily="2" charset="0"/>
              </a:rPr>
              <a:t>¥</a:t>
            </a:r>
            <a:endParaRPr lang="en-US" sz="3600" b="1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15" name="Picture 2" descr="http://images3.wikia.nocookie.net/__cb20120417015251/pennyspoetry/images/4/4a/Walther_Illner_Portr%c3%a4t_Rabindranath_Ta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0244" y="2847535"/>
            <a:ext cx="2493502" cy="27501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Rectangle 15"/>
          <p:cNvSpPr/>
          <p:nvPr/>
        </p:nvSpPr>
        <p:spPr>
          <a:xfrm>
            <a:off x="609601" y="2819400"/>
            <a:ext cx="5410200" cy="35814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endParaRPr lang="en-US" sz="3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Jorasanko thakur bari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http://media-cdn.tripadvisor.com/media/photo-s/03/5a/60/e0/jorasanko-thakur-ba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17855"/>
            <a:ext cx="5125068" cy="3377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1289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56657" y="5820943"/>
            <a:ext cx="2853943" cy="5798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iex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›`ª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bv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_ 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VvKzi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57288" y="1409700"/>
            <a:ext cx="7453312" cy="1104900"/>
          </a:xfrm>
          <a:prstGeom prst="round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3600" dirty="0">
                <a:solidFill>
                  <a:schemeClr val="bg1"/>
                </a:solidFill>
                <a:latin typeface="SutonnyMJ" pitchFamily="2" charset="0"/>
              </a:rPr>
              <a:t>7 </a:t>
            </a:r>
            <a:r>
              <a:rPr lang="fr-FR" sz="3600" dirty="0" err="1">
                <a:solidFill>
                  <a:schemeClr val="bg1"/>
                </a:solidFill>
                <a:latin typeface="SutonnyMJ" pitchFamily="2" charset="0"/>
              </a:rPr>
              <a:t>AvM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</a:rPr>
              <a:t>÷, 1941 </a:t>
            </a:r>
            <a:r>
              <a:rPr lang="fr-FR" sz="3600" dirty="0" err="1">
                <a:solidFill>
                  <a:schemeClr val="bg1"/>
                </a:solidFill>
                <a:latin typeface="SutonnyMJ" pitchFamily="2" charset="0"/>
              </a:rPr>
              <a:t>wL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</a:rPr>
              <a:t>ª÷</a:t>
            </a:r>
            <a:r>
              <a:rPr lang="fr-FR" sz="3600" dirty="0" err="1">
                <a:solidFill>
                  <a:schemeClr val="bg1"/>
                </a:solidFill>
                <a:latin typeface="SutonnyMJ" pitchFamily="2" charset="0"/>
              </a:rPr>
              <a:t>vã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</a:rPr>
              <a:t>, </a:t>
            </a:r>
          </a:p>
          <a:p>
            <a:pPr algn="r"/>
            <a:r>
              <a:rPr lang="fr-FR" sz="3600" dirty="0" err="1">
                <a:solidFill>
                  <a:schemeClr val="bg1"/>
                </a:solidFill>
                <a:latin typeface="SutonnyMJ" pitchFamily="2" charset="0"/>
              </a:rPr>
              <a:t>KjKvZv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, cwðge½|</a:t>
            </a:r>
          </a:p>
        </p:txBody>
      </p:sp>
      <p:sp>
        <p:nvSpPr>
          <p:cNvPr id="23" name="Oval 22"/>
          <p:cNvSpPr/>
          <p:nvPr/>
        </p:nvSpPr>
        <p:spPr>
          <a:xfrm>
            <a:off x="533400" y="1439196"/>
            <a:ext cx="1104900" cy="1028700"/>
          </a:xfrm>
          <a:prstGeom prst="ellips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SutonnyMJ" pitchFamily="2" charset="0"/>
              </a:rPr>
              <a:t>g„Zz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</a:rPr>
              <a:t>¨</a:t>
            </a:r>
          </a:p>
        </p:txBody>
      </p:sp>
      <p:pic>
        <p:nvPicPr>
          <p:cNvPr id="15" name="Picture 2" descr="http://images3.wikia.nocookie.net/__cb20120417015251/pennyspoetry/images/4/4a/Walther_Illner_Portr%c3%a4t_Rabindranath_Ta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6657" y="2667000"/>
            <a:ext cx="2853943" cy="31477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sp>
        <p:nvSpPr>
          <p:cNvPr id="2" name="AutoShape 2" descr="Jorasanko thakur bari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2590800"/>
            <a:ext cx="5113421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287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78644" y="2561304"/>
            <a:ext cx="2926556" cy="838200"/>
          </a:xfrm>
          <a:prstGeom prst="roundRect">
            <a:avLst/>
          </a:prstGeom>
          <a:solidFill>
            <a:srgbClr val="92D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দেবেন্দ্রনাথ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ঠাকুর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609600" y="1257300"/>
            <a:ext cx="1371600" cy="130400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wcZv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2" name="AutoShape 2" descr="Jorasanko thakur bari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5638800" y="2588267"/>
            <a:ext cx="2926556" cy="838200"/>
          </a:xfrm>
          <a:prstGeom prst="roundRect">
            <a:avLst/>
          </a:prstGeom>
          <a:solidFill>
            <a:srgbClr val="92D050"/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সারদা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দেবী</a:t>
            </a:r>
            <a:r>
              <a: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Oval 17"/>
          <p:cNvSpPr/>
          <p:nvPr/>
        </p:nvSpPr>
        <p:spPr>
          <a:xfrm>
            <a:off x="7162800" y="1295400"/>
            <a:ext cx="1371600" cy="130400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gvZv</a:t>
            </a:r>
            <a:endParaRPr lang="en-US" sz="3600" dirty="0">
              <a:solidFill>
                <a:srgbClr val="FFFF00"/>
              </a:solidFill>
              <a:latin typeface="SutonnyMJ" pitchFamily="2" charset="0"/>
            </a:endParaRPr>
          </a:p>
        </p:txBody>
      </p:sp>
      <p:pic>
        <p:nvPicPr>
          <p:cNvPr id="24" name="Picture 2" descr="http://images3.wikia.nocookie.net/__cb20120417015251/pennyspoetry/images/4/4a/Walther_Illner_Portr%c3%a4t_Rabindranath_Ta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304364"/>
            <a:ext cx="2133600" cy="2353236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0" y="3487579"/>
            <a:ext cx="3711752" cy="28563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662"/>
          <a:stretch/>
        </p:blipFill>
        <p:spPr>
          <a:xfrm>
            <a:off x="589626" y="3556850"/>
            <a:ext cx="1848774" cy="2717766"/>
          </a:xfrm>
          <a:prstGeom prst="roundRect">
            <a:avLst>
              <a:gd name="adj" fmla="val 16667"/>
            </a:avLst>
          </a:prstGeom>
          <a:ln w="3810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1800" y="3595783"/>
            <a:ext cx="1695450" cy="2695575"/>
          </a:xfrm>
          <a:prstGeom prst="roundRect">
            <a:avLst>
              <a:gd name="adj" fmla="val 16667"/>
            </a:avLst>
          </a:prstGeom>
          <a:ln w="57150"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93553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27025" y="990600"/>
            <a:ext cx="8534400" cy="5562600"/>
          </a:xfrm>
          <a:prstGeom prst="wedgeRectCallout">
            <a:avLst>
              <a:gd name="adj1" fmla="val 15704"/>
              <a:gd name="adj2" fmla="val -63262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7030A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157288" y="1371600"/>
            <a:ext cx="7543800" cy="1291503"/>
          </a:xfrm>
          <a:prstGeom prst="round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4000" dirty="0" err="1" smtClean="0">
                <a:solidFill>
                  <a:schemeClr val="bg1"/>
                </a:solidFill>
                <a:latin typeface="SutonnyMJ" pitchFamily="2" charset="0"/>
              </a:rPr>
              <a:t>MxZvÄwj</a:t>
            </a:r>
            <a:r>
              <a:rPr lang="fr-FR" sz="4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pPr algn="r"/>
            <a:r>
              <a:rPr lang="fr-FR" sz="3200" dirty="0" smtClean="0">
                <a:solidFill>
                  <a:srgbClr val="FFFF00"/>
                </a:solidFill>
                <a:latin typeface="SutonnyMJ" pitchFamily="2" charset="0"/>
                <a:sym typeface="Wingdings 2"/>
              </a:rPr>
              <a:t>1913 </a:t>
            </a:r>
            <a:r>
              <a:rPr lang="fr-FR" sz="3200" dirty="0" err="1" smtClean="0">
                <a:solidFill>
                  <a:srgbClr val="FFFF00"/>
                </a:solidFill>
                <a:latin typeface="SutonnyMJ" pitchFamily="2" charset="0"/>
              </a:rPr>
              <a:t>wL</a:t>
            </a:r>
            <a:r>
              <a:rPr lang="fr-FR" sz="3200" dirty="0" smtClean="0">
                <a:solidFill>
                  <a:srgbClr val="FFFF00"/>
                </a:solidFill>
                <a:latin typeface="SutonnyMJ" pitchFamily="2" charset="0"/>
              </a:rPr>
              <a:t>ª÷</a:t>
            </a:r>
            <a:r>
              <a:rPr lang="fr-FR" sz="3200" dirty="0" err="1" smtClean="0">
                <a:solidFill>
                  <a:srgbClr val="FFFF00"/>
                </a:solidFill>
                <a:latin typeface="SutonnyMJ" pitchFamily="2" charset="0"/>
              </a:rPr>
              <a:t>vã</a:t>
            </a:r>
            <a:r>
              <a:rPr lang="fr-FR" sz="32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</a:p>
        </p:txBody>
      </p:sp>
      <p:sp>
        <p:nvSpPr>
          <p:cNvPr id="2" name="AutoShape 2" descr="Jorasanko thakur bari এর চিত্র ফলাফ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32208" y="1066800"/>
            <a:ext cx="3697380" cy="1932037"/>
            <a:chOff x="-1902542" y="2123768"/>
            <a:chExt cx="3442391" cy="193203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32" t="8470" r="52709" b="5548"/>
            <a:stretch/>
          </p:blipFill>
          <p:spPr>
            <a:xfrm>
              <a:off x="-1902542" y="2123768"/>
              <a:ext cx="1902542" cy="1932037"/>
            </a:xfrm>
            <a:prstGeom prst="ellipse">
              <a:avLst/>
            </a:prstGeom>
            <a:ln w="317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3" name="Oval 12"/>
            <p:cNvSpPr/>
            <p:nvPr/>
          </p:nvSpPr>
          <p:spPr>
            <a:xfrm>
              <a:off x="-247541" y="2187090"/>
              <a:ext cx="1787390" cy="1739747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utonnyMJ" pitchFamily="2" charset="0"/>
                </a:rPr>
                <a:t>†</a:t>
              </a:r>
              <a:r>
                <a:rPr lang="en-US" sz="4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utonnyMJ" pitchFamily="2" charset="0"/>
                </a:rPr>
                <a:t>bv‡ej</a:t>
              </a:r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utonnyMJ" pitchFamily="2" charset="0"/>
                </a:rPr>
                <a:t> </a:t>
              </a:r>
              <a:r>
                <a:rPr lang="en-US" sz="4000" dirty="0" err="1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utonnyMJ" pitchFamily="2" charset="0"/>
                </a:rPr>
                <a:t>cyi</a:t>
              </a:r>
              <a:r>
                <a:rPr lang="en-US" sz="40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SutonnyMJ" pitchFamily="2" charset="0"/>
                </a:rPr>
                <a:t>¯‹vi</a:t>
              </a:r>
              <a:endPara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3151237"/>
            <a:ext cx="1890213" cy="2639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190" y="1447800"/>
            <a:ext cx="2242610" cy="1139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5404" y="4461699"/>
            <a:ext cx="2025444" cy="1363497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9400" y="4461804"/>
            <a:ext cx="3362325" cy="1362075"/>
          </a:xfrm>
          <a:prstGeom prst="rect">
            <a:avLst/>
          </a:prstGeom>
          <a:ln w="88900" cap="sq" cmpd="thickThin">
            <a:solidFill>
              <a:srgbClr val="FFC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8" name="Rounded Rectangle 17"/>
          <p:cNvSpPr/>
          <p:nvPr/>
        </p:nvSpPr>
        <p:spPr>
          <a:xfrm>
            <a:off x="421333" y="3048000"/>
            <a:ext cx="2071931" cy="2829478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60375" y="5953678"/>
            <a:ext cx="8254592" cy="599522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600" dirty="0" err="1">
                <a:solidFill>
                  <a:srgbClr val="FFFF00"/>
                </a:solidFill>
                <a:latin typeface="SutonnyMJ" pitchFamily="2" charset="0"/>
              </a:rPr>
              <a:t>iex</a:t>
            </a:r>
            <a:r>
              <a:rPr lang="fr-FR" sz="3600" dirty="0">
                <a:solidFill>
                  <a:srgbClr val="FFFF00"/>
                </a:solidFill>
                <a:latin typeface="SutonnyMJ" pitchFamily="2" charset="0"/>
              </a:rPr>
              <a:t>›`ª</a:t>
            </a:r>
            <a:r>
              <a:rPr lang="fr-FR" sz="3600" dirty="0" err="1">
                <a:solidFill>
                  <a:srgbClr val="FFFF00"/>
                </a:solidFill>
                <a:latin typeface="SutonnyMJ" pitchFamily="2" charset="0"/>
              </a:rPr>
              <a:t>bv</a:t>
            </a:r>
            <a:r>
              <a:rPr lang="fr-FR" sz="3600" dirty="0">
                <a:solidFill>
                  <a:srgbClr val="FFFF00"/>
                </a:solidFill>
                <a:latin typeface="SutonnyMJ" pitchFamily="2" charset="0"/>
              </a:rPr>
              <a:t>_ </a:t>
            </a:r>
            <a:r>
              <a:rPr lang="fr-FR" sz="3600" dirty="0" err="1" smtClean="0">
                <a:solidFill>
                  <a:srgbClr val="FFFF00"/>
                </a:solidFill>
                <a:latin typeface="SutonnyMJ" pitchFamily="2" charset="0"/>
              </a:rPr>
              <a:t>VvKzi</a:t>
            </a:r>
            <a:r>
              <a:rPr lang="fr-FR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(</a:t>
            </a:r>
            <a:r>
              <a:rPr lang="fr-FR" sz="3600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cÖ_g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 </a:t>
            </a:r>
            <a:r>
              <a:rPr lang="fr-FR" sz="3600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Gkxq</a:t>
            </a:r>
            <a:r>
              <a:rPr lang="fr-FR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 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†</a:t>
            </a:r>
            <a:r>
              <a:rPr lang="fr-FR" sz="3600" dirty="0" err="1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bv‡ejRqx</a:t>
            </a:r>
            <a:r>
              <a:rPr lang="fr-FR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)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695135" y="2663103"/>
            <a:ext cx="6019831" cy="1604097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/>
          </a:p>
          <a:p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</a:rPr>
              <a:t>MxZvÄwj</a:t>
            </a:r>
            <a:r>
              <a:rPr lang="en-US" sz="4400" dirty="0" smtClean="0">
                <a:solidFill>
                  <a:srgbClr val="00B0F0"/>
                </a:solidFill>
                <a:latin typeface="SutonnyMJ" pitchFamily="2" charset="0"/>
              </a:rPr>
              <a:t> +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</a:rPr>
              <a:t>Ab¨vb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</a:rPr>
              <a:t>¨ </a:t>
            </a:r>
            <a:r>
              <a:rPr lang="en-US" sz="4400" dirty="0" err="1" smtClean="0">
                <a:solidFill>
                  <a:schemeClr val="bg1"/>
                </a:solidFill>
                <a:latin typeface="SutonnyMJ" pitchFamily="2" charset="0"/>
              </a:rPr>
              <a:t>KweZv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4400" dirty="0" smtClean="0">
                <a:solidFill>
                  <a:srgbClr val="00B0F0"/>
                </a:solidFill>
                <a:latin typeface="SutonnyMJ" pitchFamily="2" charset="0"/>
              </a:rPr>
              <a:t>=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Song Offerings </a:t>
            </a:r>
            <a:r>
              <a:rPr lang="fr-FR" sz="3600" dirty="0">
                <a:solidFill>
                  <a:srgbClr val="FFFF00"/>
                </a:solidFill>
                <a:latin typeface="SutonnyMJ" pitchFamily="2" charset="0"/>
                <a:sym typeface="Wingdings 2"/>
              </a:rPr>
              <a:t> 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sym typeface="Wingdings 2"/>
              </a:rPr>
              <a:t>(¯^-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sym typeface="Wingdings 2"/>
              </a:rPr>
              <a:t>Ab~w`Z</a:t>
            </a:r>
            <a:r>
              <a:rPr lang="fr-FR" sz="32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sym typeface="Wingdings 2"/>
              </a:rPr>
              <a:t>)</a:t>
            </a:r>
            <a:endParaRPr lang="fr-FR" sz="4000" dirty="0">
              <a:solidFill>
                <a:schemeClr val="bg1">
                  <a:lumMod val="95000"/>
                </a:schemeClr>
              </a:solidFill>
              <a:latin typeface="SutonnyMJ" pitchFamily="2" charset="0"/>
            </a:endParaRPr>
          </a:p>
          <a:p>
            <a:pPr algn="ctr"/>
            <a:endParaRPr lang="en-US" sz="2800" dirty="0">
              <a:solidFill>
                <a:schemeClr val="tx1"/>
              </a:solidFill>
              <a:latin typeface="SutonnyMJ" pitchFamily="2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6672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75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m„wóKg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lowchart: Stored Data 8"/>
          <p:cNvSpPr/>
          <p:nvPr/>
        </p:nvSpPr>
        <p:spPr>
          <a:xfrm rot="5400000">
            <a:off x="1988080" y="3161563"/>
            <a:ext cx="5181601" cy="1449275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Stored Data 9"/>
          <p:cNvSpPr/>
          <p:nvPr/>
        </p:nvSpPr>
        <p:spPr>
          <a:xfrm>
            <a:off x="2131140" y="3002279"/>
            <a:ext cx="1811542" cy="1569721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Stored Data 10"/>
          <p:cNvSpPr/>
          <p:nvPr/>
        </p:nvSpPr>
        <p:spPr>
          <a:xfrm rot="10800000">
            <a:off x="5244577" y="3047997"/>
            <a:ext cx="1811542" cy="1465059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tored Data 12"/>
          <p:cNvSpPr/>
          <p:nvPr/>
        </p:nvSpPr>
        <p:spPr>
          <a:xfrm rot="16200000">
            <a:off x="2114604" y="3148069"/>
            <a:ext cx="4935743" cy="1417319"/>
          </a:xfrm>
          <a:prstGeom prst="flowChartOnlineStorage">
            <a:avLst/>
          </a:prstGeom>
          <a:solidFill>
            <a:schemeClr val="bg1">
              <a:lumMod val="6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http://images3.wikia.nocookie.net/__cb20120417015251/pennyspoetry/images/4/4a/Walther_Illner_Portr%c3%a4t_Rabindranath_Tago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6344" y="2598174"/>
            <a:ext cx="2204130" cy="2431026"/>
          </a:xfrm>
          <a:prstGeom prst="ellipse">
            <a:avLst/>
          </a:prstGeom>
          <a:ln w="63500" cap="rnd">
            <a:solidFill>
              <a:schemeClr val="bg1">
                <a:lumMod val="6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303519" y="1204912"/>
            <a:ext cx="3535681" cy="130277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317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</a:rPr>
              <a:t>QvUMí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</a:p>
          <a:p>
            <a:pPr algn="r"/>
            <a:r>
              <a:rPr lang="en-US" sz="28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</a:rPr>
              <a:t>Dcb¨vm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58012" y="1219200"/>
            <a:ext cx="3491316" cy="132855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</a:rPr>
              <a:t>msMxZ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2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</a:rPr>
              <a:t>KweZv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12091" y="5029199"/>
            <a:ext cx="3474109" cy="144780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</a:rPr>
              <a:t>bvUK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</a:p>
          <a:p>
            <a:pPr algn="r"/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</a:rPr>
              <a:t>cÖeÜ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244576" y="5031658"/>
            <a:ext cx="3594624" cy="14453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i="1" dirty="0" err="1" smtClean="0">
                <a:solidFill>
                  <a:schemeClr val="tx1"/>
                </a:solidFill>
                <a:latin typeface="SutonnyMJ" pitchFamily="2" charset="0"/>
              </a:rPr>
              <a:t>ågYKvwnwb</a:t>
            </a:r>
            <a:endParaRPr lang="en-US" sz="3600" b="1" i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 algn="r"/>
            <a:r>
              <a:rPr lang="en-US" sz="28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>
                <a:solidFill>
                  <a:srgbClr val="FF000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>
                <a:solidFill>
                  <a:schemeClr val="tx1"/>
                </a:solidFill>
                <a:latin typeface="SutonnyMJ" pitchFamily="2" charset="0"/>
              </a:rPr>
              <a:t>wPÎv¼b</a:t>
            </a:r>
          </a:p>
        </p:txBody>
      </p:sp>
      <p:sp>
        <p:nvSpPr>
          <p:cNvPr id="25" name="Donut 24"/>
          <p:cNvSpPr/>
          <p:nvPr/>
        </p:nvSpPr>
        <p:spPr>
          <a:xfrm>
            <a:off x="6324600" y="2625214"/>
            <a:ext cx="2514600" cy="2403986"/>
          </a:xfrm>
          <a:prstGeom prst="don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Donut 25"/>
          <p:cNvSpPr/>
          <p:nvPr/>
        </p:nvSpPr>
        <p:spPr>
          <a:xfrm>
            <a:off x="367537" y="2598174"/>
            <a:ext cx="2514600" cy="2433484"/>
          </a:xfrm>
          <a:prstGeom prst="donu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301204" y="3505200"/>
            <a:ext cx="647266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58267" y="3505200"/>
            <a:ext cx="647266" cy="6096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3252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76200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KweZv</a:t>
            </a:r>
            <a:r>
              <a:rPr lang="en-US" sz="4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welqK</a:t>
            </a:r>
            <a:r>
              <a:rPr lang="en-US" sz="4800" dirty="0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MÖš’vewj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2662029"/>
            <a:ext cx="868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C0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Kve</a:t>
            </a:r>
            <a:r>
              <a:rPr lang="en-US" sz="13800" dirty="0" err="1" smtClean="0">
                <a:ln>
                  <a:solidFill>
                    <a:srgbClr val="C00000"/>
                  </a:solidFill>
                </a:ln>
                <a:latin typeface="SutonnyMJ" pitchFamily="2" charset="0"/>
              </a:rPr>
              <a:t>¨</a:t>
            </a:r>
            <a:r>
              <a:rPr lang="en-US" sz="13800" b="1" dirty="0" err="1" smtClean="0">
                <a:ln w="12700">
                  <a:solidFill>
                    <a:srgbClr val="C0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MÖš</a:t>
            </a:r>
            <a:r>
              <a:rPr lang="en-US" sz="13800" b="1" dirty="0" smtClean="0">
                <a:ln w="12700">
                  <a:solidFill>
                    <a:srgbClr val="C00000"/>
                  </a:solidFill>
                  <a:prstDash val="solid"/>
                </a:ln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’</a:t>
            </a:r>
            <a:endParaRPr lang="en-US" sz="13800" b="1" dirty="0">
              <a:ln w="12700">
                <a:solidFill>
                  <a:srgbClr val="C00000"/>
                </a:solidFill>
                <a:prstDash val="solid"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685800"/>
            <a:ext cx="2873478" cy="28734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522" y="762000"/>
            <a:ext cx="2873478" cy="28734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369" y="3984522"/>
            <a:ext cx="2873478" cy="28734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522" y="3984522"/>
            <a:ext cx="2873478" cy="28734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7938" y="4473677"/>
            <a:ext cx="2308123" cy="23081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6600" y="762000"/>
            <a:ext cx="2308123" cy="230812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9538" y="3200400"/>
            <a:ext cx="1154062" cy="11540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30230" y="3250637"/>
            <a:ext cx="1154062" cy="11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861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76200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Kve</a:t>
            </a:r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MÖš’vewj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066380"/>
            <a:ext cx="1702572" cy="24388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1808" y="2626723"/>
            <a:ext cx="1552209" cy="2438820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3809" y="4080253"/>
            <a:ext cx="1622323" cy="247294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26" t="8272" r="11642" b="8065"/>
          <a:stretch/>
        </p:blipFill>
        <p:spPr>
          <a:xfrm>
            <a:off x="7086600" y="1070339"/>
            <a:ext cx="1718604" cy="241014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53828" y="2590800"/>
            <a:ext cx="1576500" cy="2438820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3" name="Rounded Rectangle 12"/>
          <p:cNvSpPr/>
          <p:nvPr/>
        </p:nvSpPr>
        <p:spPr>
          <a:xfrm>
            <a:off x="2209800" y="1066800"/>
            <a:ext cx="16764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</a:rPr>
              <a:t>gvbmx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00400" y="1850321"/>
            <a:ext cx="27432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sym typeface="Wingdings 2"/>
              </a:rPr>
              <a:t>†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sym typeface="Wingdings 2"/>
              </a:rPr>
              <a:t>mvbvi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sym typeface="Wingdings 2"/>
              </a:rPr>
              <a:t>Zix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410200" y="5122608"/>
            <a:ext cx="16764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sym typeface="Wingdings 2"/>
              </a:rPr>
              <a:t>cybð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732702" y="2971800"/>
            <a:ext cx="16764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b="1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ÿwYKv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57400" y="5126921"/>
            <a:ext cx="16764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sym typeface="Wingdings 2"/>
              </a:rPr>
              <a:t>ejvKv</a:t>
            </a:r>
            <a:endParaRPr lang="en-US" sz="36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676400" y="5918417"/>
            <a:ext cx="20574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Rb¥w</a:t>
            </a:r>
            <a:r>
              <a:rPr lang="en-US" sz="3600" b="1" i="1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`‡b</a:t>
            </a:r>
            <a:endParaRPr lang="en-US" sz="3600" b="1" i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410200" y="5900644"/>
            <a:ext cx="2166172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†kl †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jLv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4000" y="1085087"/>
            <a:ext cx="1676400" cy="66427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"/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2800" dirty="0" smtClean="0">
                <a:solidFill>
                  <a:srgbClr val="FF0000"/>
                </a:solidFill>
                <a:latin typeface="SutonnyMJ" pitchFamily="2" charset="0"/>
                <a:sym typeface="Wingdings 2"/>
              </a:rPr>
              <a:t>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  <a:sym typeface="Wingdings 2"/>
              </a:rPr>
              <a:t> </a:t>
            </a:r>
            <a:r>
              <a:rPr lang="en-US" sz="3600" b="1" i="1" dirty="0" err="1" smtClean="0">
                <a:solidFill>
                  <a:srgbClr val="002060"/>
                </a:solidFill>
                <a:latin typeface="SutonnyMJ" pitchFamily="2" charset="0"/>
              </a:rPr>
              <a:t>wPÎv</a:t>
            </a:r>
            <a:endParaRPr lang="en-US" sz="3600" b="1" i="1" dirty="0">
              <a:solidFill>
                <a:srgbClr val="002060"/>
              </a:solidFill>
              <a:latin typeface="SutonnyMJ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33" y="3869533"/>
            <a:ext cx="1921667" cy="1921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54644" y="3886200"/>
            <a:ext cx="1921667" cy="192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07241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6039"/>
              <a:gd name="adj2" fmla="val -63278"/>
            </a:avLst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5142"/>
            <a:ext cx="2971800" cy="835892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noFill/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we‡kl</a:t>
            </a:r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5" name="Picture 2" descr="http://images3.wikia.nocookie.net/__cb20120417015251/pennyspoetry/images/4/4a/Walther_Illner_Portr%c3%a4t_Rabindranath_Ta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148" y="2514600"/>
            <a:ext cx="2338205" cy="25789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ross 1"/>
          <p:cNvSpPr/>
          <p:nvPr/>
        </p:nvSpPr>
        <p:spPr>
          <a:xfrm>
            <a:off x="2962128" y="1517731"/>
            <a:ext cx="457200" cy="4601579"/>
          </a:xfrm>
          <a:prstGeom prst="plus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nip Diagonal Corner Rectangle 2"/>
          <p:cNvSpPr/>
          <p:nvPr/>
        </p:nvSpPr>
        <p:spPr>
          <a:xfrm>
            <a:off x="3433616" y="1641192"/>
            <a:ext cx="4786312" cy="7210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Abb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wPÎwkíx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Snip Diagonal Corner Rectangle 16"/>
          <p:cNvSpPr/>
          <p:nvPr/>
        </p:nvSpPr>
        <p:spPr>
          <a:xfrm>
            <a:off x="3440253" y="2590800"/>
            <a:ext cx="4786312" cy="7210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AwbmwÜrmy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wek¦cwieªvRK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Snip Diagonal Corner Rectangle 17"/>
          <p:cNvSpPr/>
          <p:nvPr/>
        </p:nvSpPr>
        <p:spPr>
          <a:xfrm>
            <a:off x="3443288" y="3505200"/>
            <a:ext cx="4786312" cy="7210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`ÿ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m¤úv`K</a:t>
            </a:r>
            <a:endParaRPr lang="en-US" sz="3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Snip Diagonal Corner Rectangle 18"/>
          <p:cNvSpPr/>
          <p:nvPr/>
        </p:nvSpPr>
        <p:spPr>
          <a:xfrm>
            <a:off x="3433616" y="4460592"/>
            <a:ext cx="4786312" cy="7210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>
                <a:solidFill>
                  <a:schemeClr val="tx1"/>
                </a:solidFill>
                <a:latin typeface="SutonnyMJ" pitchFamily="2" charset="0"/>
              </a:rPr>
              <a:t>A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</a:rPr>
              <a:t>mvgvb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</a:rPr>
              <a:t>¨ </a:t>
            </a:r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</a:rPr>
              <a:t>wkÿv-msMVK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20" name="Snip Diagonal Corner Rectangle 19"/>
          <p:cNvSpPr/>
          <p:nvPr/>
        </p:nvSpPr>
        <p:spPr>
          <a:xfrm>
            <a:off x="3438379" y="5398302"/>
            <a:ext cx="4786312" cy="721008"/>
          </a:xfrm>
          <a:prstGeom prst="snip2Diag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 smtClean="0">
                <a:solidFill>
                  <a:srgbClr val="002060"/>
                </a:solidFill>
                <a:latin typeface="SutonnyMJ" pitchFamily="2" charset="0"/>
              </a:rPr>
              <a:t>wPšÍK</a:t>
            </a:r>
            <a:endParaRPr lang="en-US" sz="3600" b="1" dirty="0">
              <a:solidFill>
                <a:srgbClr val="002060"/>
              </a:solidFill>
              <a:latin typeface="SutonnyMJ" pitchFamily="2" charset="0"/>
            </a:endParaRPr>
          </a:p>
        </p:txBody>
      </p:sp>
      <p:sp>
        <p:nvSpPr>
          <p:cNvPr id="5" name="Flowchart: Punched Tape 4"/>
          <p:cNvSpPr/>
          <p:nvPr/>
        </p:nvSpPr>
        <p:spPr>
          <a:xfrm>
            <a:off x="2962127" y="1517730"/>
            <a:ext cx="457201" cy="4601579"/>
          </a:xfrm>
          <a:prstGeom prst="flowChartPunchedTape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56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5537"/>
              <a:gd name="adj2" fmla="val -63021"/>
            </a:avLst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noFill/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Kwei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cÖ_g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Kve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</a:rPr>
              <a:t>¨</a:t>
            </a:r>
            <a:endParaRPr lang="en-US" sz="4400" dirty="0">
              <a:solidFill>
                <a:schemeClr val="bg1"/>
              </a:solidFill>
              <a:latin typeface="SutonnyMJ" pitchFamily="2" charset="0"/>
            </a:endParaRPr>
          </a:p>
        </p:txBody>
      </p:sp>
      <p:pic>
        <p:nvPicPr>
          <p:cNvPr id="15" name="Picture 2" descr="http://images3.wikia.nocookie.net/__cb20120417015251/pennyspoetry/images/4/4a/Walther_Illner_Portr%c3%a4t_Rabindranath_Tago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926" y="2620543"/>
            <a:ext cx="2472874" cy="27274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Oval 26"/>
          <p:cNvSpPr/>
          <p:nvPr/>
        </p:nvSpPr>
        <p:spPr>
          <a:xfrm>
            <a:off x="2343234" y="2822017"/>
            <a:ext cx="3676566" cy="2664383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>
              <a:solidFill>
                <a:srgbClr val="FFC000"/>
              </a:solidFill>
              <a:latin typeface="SutonnyMJ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06497"/>
            <a:ext cx="5562600" cy="10156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SutonnyMJ" pitchFamily="2" charset="0"/>
              </a:rPr>
              <a:t>              </a:t>
            </a:r>
            <a:r>
              <a:rPr lang="en-US" sz="6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ebdzj</a:t>
            </a:r>
            <a:endParaRPr lang="en-US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114980" y="5592343"/>
            <a:ext cx="2605909" cy="5798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iex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›`ª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bv</a:t>
            </a:r>
            <a:r>
              <a:rPr lang="fr-FR" sz="32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_ </a:t>
            </a:r>
            <a:r>
              <a:rPr lang="fr-FR" sz="32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</a:rPr>
              <a:t>VvKzi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82054" y="1600200"/>
            <a:ext cx="5832926" cy="4565702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latin typeface="SutonnyMJ" pitchFamily="2" charset="0"/>
              </a:rPr>
              <a:t>gvÎ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c‡b‡iv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eQi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r>
              <a:rPr lang="en-US" sz="3200" dirty="0" err="1" smtClean="0">
                <a:latin typeface="SutonnyMJ" pitchFamily="2" charset="0"/>
              </a:rPr>
              <a:t>eq‡m</a:t>
            </a:r>
            <a:r>
              <a:rPr lang="en-US" sz="3200" dirty="0" smtClean="0">
                <a:latin typeface="SutonnyMJ" pitchFamily="2" charset="0"/>
              </a:rPr>
              <a:t> †</a:t>
            </a:r>
            <a:r>
              <a:rPr lang="en-US" sz="3200" dirty="0" err="1" smtClean="0">
                <a:latin typeface="SutonnyMJ" pitchFamily="2" charset="0"/>
              </a:rPr>
              <a:t>jLv</a:t>
            </a:r>
            <a:r>
              <a:rPr lang="en-US" sz="3200" dirty="0" smtClean="0">
                <a:latin typeface="SutonnyMJ" pitchFamily="2" charset="0"/>
              </a:rPr>
              <a:t> </a:t>
            </a:r>
          </a:p>
          <a:p>
            <a:r>
              <a:rPr lang="en-US" sz="3200" dirty="0" err="1" smtClean="0">
                <a:latin typeface="SutonnyMJ" pitchFamily="2" charset="0"/>
              </a:rPr>
              <a:t>Kwei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cÖ_g</a:t>
            </a:r>
            <a:r>
              <a:rPr lang="en-US" sz="3200" dirty="0" smtClean="0">
                <a:latin typeface="SutonnyMJ" pitchFamily="2" charset="0"/>
              </a:rPr>
              <a:t> </a:t>
            </a:r>
            <a:r>
              <a:rPr lang="en-US" sz="3200" dirty="0" err="1" smtClean="0">
                <a:latin typeface="SutonnyMJ" pitchFamily="2" charset="0"/>
              </a:rPr>
              <a:t>Kve</a:t>
            </a:r>
            <a:r>
              <a:rPr lang="en-US" sz="3200" dirty="0" smtClean="0">
                <a:latin typeface="SutonnyMJ" pitchFamily="2" charset="0"/>
              </a:rPr>
              <a:t>¨</a:t>
            </a:r>
            <a:endParaRPr lang="en-US" sz="3200" dirty="0">
              <a:latin typeface="SutonnyMJ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73928" y="1606496"/>
            <a:ext cx="2512872" cy="456570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Triangle 2"/>
          <p:cNvSpPr/>
          <p:nvPr/>
        </p:nvSpPr>
        <p:spPr>
          <a:xfrm>
            <a:off x="9144000" y="983566"/>
            <a:ext cx="2549074" cy="908103"/>
          </a:xfrm>
          <a:prstGeom prst="rtTriangl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0734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5704"/>
              <a:gd name="adj2" fmla="val -62731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we‡kl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Z_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</a:rPr>
              <a:t>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0600" y="1562100"/>
            <a:ext cx="7391400" cy="43053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iex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</a:rPr>
              <a:t>›`ª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</a:rPr>
              <a:t>hyM</a:t>
            </a:r>
            <a:endParaRPr lang="en-US" sz="40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371600" y="1590236"/>
            <a:ext cx="4038600" cy="4200964"/>
          </a:xfrm>
          <a:prstGeom prst="ellipse">
            <a:avLst/>
          </a:prstGeom>
          <a:solidFill>
            <a:srgbClr val="00206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iex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›`ª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bv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_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VvKz‡ii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mvwnZ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¨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mvabvi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GKwU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SutonnyMJ" pitchFamily="2" charset="0"/>
              </a:rPr>
              <a:t>e„nrKvj</a:t>
            </a:r>
            <a:r>
              <a:rPr lang="en-US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endParaRPr lang="fr-FR" sz="36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4966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334904"/>
            <a:ext cx="8686800" cy="42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95600" y="2667000"/>
            <a:ext cx="5791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7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Zvgv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mevB‡K</a:t>
            </a:r>
            <a:endParaRPr lang="en-US" sz="7200" baseline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114800"/>
            <a:ext cx="9144000" cy="2362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21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utonnyMJ" pitchFamily="2" charset="0"/>
                <a:cs typeface="NikoshBAN" pitchFamily="2" charset="0"/>
              </a:rPr>
              <a:t>¯^v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SutonnyMJ" pitchFamily="2" charset="0"/>
                <a:cs typeface="NikoshBAN" pitchFamily="2" charset="0"/>
              </a:rPr>
              <a:t>M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NikoshBAN" pitchFamily="2" charset="0"/>
              </a:rPr>
              <a:t>Z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g</a:t>
            </a:r>
            <a:endParaRPr lang="en-US" sz="19900" b="1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685800"/>
            <a:ext cx="7772400" cy="14597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wWwRUvj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K¬v‡m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8800" baseline="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8018" y="152400"/>
            <a:ext cx="6281382" cy="20898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7200" b="1" baseline="0" dirty="0" smtClean="0">
              <a:ln w="19050" cmpd="sng">
                <a:solidFill>
                  <a:srgbClr val="FFFFFF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25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304800" y="990600"/>
            <a:ext cx="8534400" cy="5562600"/>
          </a:xfrm>
          <a:prstGeom prst="wedgeRectCallout">
            <a:avLst>
              <a:gd name="adj1" fmla="val 15704"/>
              <a:gd name="adj2" fmla="val -62731"/>
            </a:avLst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 smtClean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5867400" y="212834"/>
            <a:ext cx="2971800" cy="838200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9" name="Snip Same Side Corner Rectangle 8"/>
          <p:cNvSpPr/>
          <p:nvPr/>
        </p:nvSpPr>
        <p:spPr>
          <a:xfrm>
            <a:off x="282054" y="215142"/>
            <a:ext cx="5128389" cy="775458"/>
          </a:xfrm>
          <a:prstGeom prst="snip2Same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we‡kl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Z_</a:t>
            </a:r>
            <a:r>
              <a:rPr lang="en-US" sz="4400" dirty="0" smtClean="0">
                <a:solidFill>
                  <a:schemeClr val="bg1"/>
                </a:solidFill>
                <a:latin typeface="SutonnyMJ" pitchFamily="2" charset="0"/>
              </a:rPr>
              <a:t>¨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90600" y="1562100"/>
            <a:ext cx="7391400" cy="430530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gvbea‡g©i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Rq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 I </a:t>
            </a:r>
          </a:p>
          <a:p>
            <a:pPr algn="r"/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†</a:t>
            </a:r>
            <a:r>
              <a:rPr lang="en-US" sz="4000" dirty="0" err="1">
                <a:solidFill>
                  <a:srgbClr val="FFFF00"/>
                </a:solidFill>
                <a:latin typeface="SutonnyMJ" pitchFamily="2" charset="0"/>
              </a:rPr>
              <a:t>mŠ</a:t>
            </a:r>
            <a:r>
              <a:rPr lang="en-US" sz="4000" dirty="0">
                <a:solidFill>
                  <a:srgbClr val="FFFF00"/>
                </a:solidFill>
                <a:latin typeface="SutonnyMJ" pitchFamily="2" charset="0"/>
              </a:rPr>
              <a:t>›`h©-</a:t>
            </a:r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</a:rPr>
              <a:t>Z…</a:t>
            </a:r>
            <a:r>
              <a:rPr lang="en-US" sz="4000" dirty="0" err="1" smtClean="0">
                <a:solidFill>
                  <a:srgbClr val="FFFF00"/>
                </a:solidFill>
                <a:latin typeface="SutonnyMJ" pitchFamily="2" charset="0"/>
              </a:rPr>
              <a:t>òv</a:t>
            </a:r>
            <a:endParaRPr lang="en-US" sz="4000" dirty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219200" y="1590236"/>
            <a:ext cx="3810000" cy="4200964"/>
          </a:xfrm>
          <a:prstGeom prst="ellipse">
            <a:avLst/>
          </a:prstGeom>
          <a:solidFill>
            <a:srgbClr val="002060"/>
          </a:solidFill>
          <a:ln w="9525"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†</a:t>
            </a:r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ivgvw›UK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Kwe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pPr algn="r"/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iex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›`ª</a:t>
            </a:r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bv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_ </a:t>
            </a:r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VvKz‡ii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</a:p>
          <a:p>
            <a:pPr algn="r"/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KweZvi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g~j</a:t>
            </a:r>
            <a:r>
              <a:rPr lang="fr-FR" sz="36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fr-FR" sz="3600" b="1" dirty="0" err="1">
                <a:solidFill>
                  <a:schemeClr val="bg1"/>
                </a:solidFill>
                <a:latin typeface="SutonnyMJ" pitchFamily="2" charset="0"/>
              </a:rPr>
              <a:t>myi</a:t>
            </a:r>
            <a:endParaRPr lang="fr-FR" sz="36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952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76200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Drm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2662029"/>
            <a:ext cx="868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Drm</a:t>
            </a:r>
            <a:endParaRPr lang="en-US" sz="138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489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76200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Drm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533400" y="1221356"/>
            <a:ext cx="506232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Rb¥w</a:t>
            </a:r>
            <a:r>
              <a:rPr lang="en-US" sz="115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`‡b</a:t>
            </a:r>
            <a:endParaRPr lang="en-US" sz="115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5737123" y="1219200"/>
            <a:ext cx="2873477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Kve</a:t>
            </a:r>
            <a:r>
              <a:rPr lang="en-US" sz="66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66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MÖš</a:t>
            </a:r>
            <a:r>
              <a:rPr lang="en-US" sz="66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’</a:t>
            </a:r>
            <a:endParaRPr lang="en-US" sz="66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737123" y="2445352"/>
            <a:ext cx="287347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KweZv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SutonnyMJ" pitchFamily="2" charset="0"/>
                <a:cs typeface="NikoshBAN" pitchFamily="2" charset="0"/>
              </a:rPr>
              <a:t> bs-10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522396" y="3352800"/>
            <a:ext cx="8088203" cy="107721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/>
              </a:rPr>
              <a:t>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ÔcÖevmxÕ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cwÎKvi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1347 e½v‡ãi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dvêyb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msL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vq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ÔHKZvbÕ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KweZvwU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cÖ_g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cÖKvwkZ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nq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|</a:t>
            </a:r>
            <a:endParaRPr lang="en-US" sz="32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22395" y="4724400"/>
            <a:ext cx="8088203" cy="1631216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ln w="18415" cmpd="sng">
                  <a:noFill/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/>
              </a:rPr>
              <a:t></a:t>
            </a:r>
            <a:r>
              <a:rPr lang="en-US" sz="3600" dirty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Kwei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g„Zz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i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gvÎ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Pvi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gvm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c~‡e© 1348 e½v‡ãi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c‡njv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ˆ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ekv‡L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cÖKvwkZ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ÔRb¥w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`‡</a:t>
            </a:r>
            <a:r>
              <a:rPr lang="en-US" sz="3200" dirty="0" err="1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bÕ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Kve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MÖš’wU‡Z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G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KweZv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AšÍf©y³ </a:t>
            </a:r>
            <a:r>
              <a:rPr lang="en-US" sz="3200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Kiv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nq</a:t>
            </a:r>
            <a:r>
              <a:rPr lang="en-US" sz="3200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3600" dirty="0">
              <a:ln w="18415" cmpd="sng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8486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9505" y="1066800"/>
            <a:ext cx="8472095" cy="4533900"/>
          </a:xfrm>
          <a:prstGeom prst="roundRect">
            <a:avLst/>
          </a:prstGeom>
          <a:solidFill>
            <a:srgbClr val="00206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800" b="1" dirty="0" err="1" smtClean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13800" b="1" dirty="0">
              <a:ln w="12700">
                <a:solidFill>
                  <a:srgbClr val="C000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9686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ÿz</a:t>
            </a:r>
            <a:r>
              <a:rPr lang="en-US" sz="4000" dirty="0">
                <a:latin typeface="SutonnyMJ" pitchFamily="2" charset="0"/>
              </a:rPr>
              <a:t>`ª </a:t>
            </a:r>
            <a:r>
              <a:rPr lang="en-US" sz="4000" dirty="0" err="1">
                <a:latin typeface="SutonnyMJ" pitchFamily="2" charset="0"/>
              </a:rPr>
              <a:t>Rxe‡bi</a:t>
            </a:r>
            <a:r>
              <a:rPr lang="en-US" sz="4000" dirty="0">
                <a:latin typeface="SutonnyMJ" pitchFamily="2" charset="0"/>
              </a:rPr>
              <a:t> m‡½ </a:t>
            </a:r>
            <a:r>
              <a:rPr lang="en-US" sz="4000" dirty="0" err="1">
                <a:latin typeface="SutonnyMJ" pitchFamily="2" charset="0"/>
              </a:rPr>
              <a:t>e„nËi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gvbe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Rxebavivi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HKZvb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m„wó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wkíxi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Mv‡bi</a:t>
            </a:r>
            <a:r>
              <a:rPr lang="en-US" sz="4000" dirty="0">
                <a:latin typeface="SutonnyMJ" pitchFamily="2" charset="0"/>
              </a:rPr>
              <a:t> cmiv </a:t>
            </a:r>
            <a:r>
              <a:rPr lang="en-US" sz="4000" dirty="0" err="1">
                <a:latin typeface="SutonnyMJ" pitchFamily="2" charset="0"/>
              </a:rPr>
              <a:t>Z_v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m„wóm</a:t>
            </a:r>
            <a:r>
              <a:rPr lang="en-US" sz="4000" dirty="0">
                <a:latin typeface="SutonnyMJ" pitchFamily="2" charset="0"/>
              </a:rPr>
              <a:t>¤¢vi †h K…</a:t>
            </a:r>
            <a:r>
              <a:rPr lang="en-US" sz="4000" dirty="0" err="1">
                <a:latin typeface="SutonnyMJ" pitchFamily="2" charset="0"/>
              </a:rPr>
              <a:t>wÎgZvq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ch©ewmZ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e¨_©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ÔHKZvbÕ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KweZvq</a:t>
            </a:r>
            <a:r>
              <a:rPr lang="en-US" sz="4000" dirty="0">
                <a:latin typeface="SutonnyMJ" pitchFamily="2" charset="0"/>
              </a:rPr>
              <a:t>  </a:t>
            </a:r>
            <a:r>
              <a:rPr lang="en-US" sz="4000" dirty="0" err="1">
                <a:latin typeface="SutonnyMJ" pitchFamily="2" charset="0"/>
              </a:rPr>
              <a:t>Kwei</a:t>
            </a:r>
            <a:r>
              <a:rPr lang="en-US" sz="4000" dirty="0">
                <a:latin typeface="SutonnyMJ" pitchFamily="2" charset="0"/>
              </a:rPr>
              <a:t> GB </a:t>
            </a:r>
            <a:r>
              <a:rPr lang="en-US" sz="4000" dirty="0" err="1">
                <a:latin typeface="SutonnyMJ" pitchFamily="2" charset="0"/>
              </a:rPr>
              <a:t>Av‡Z¥vcjwäi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cÖKvk</a:t>
            </a:r>
            <a:r>
              <a:rPr lang="en-US" sz="4000" dirty="0">
                <a:latin typeface="SutonnyMJ" pitchFamily="2" charset="0"/>
              </a:rPr>
              <a:t> N‡U‡Q|</a:t>
            </a:r>
          </a:p>
        </p:txBody>
      </p:sp>
    </p:spTree>
    <p:extLst>
      <p:ext uri="{BB962C8B-B14F-4D97-AF65-F5344CB8AC3E}">
        <p14:creationId xmlns:p14="http://schemas.microsoft.com/office/powerpoint/2010/main" xmlns="" val="3207614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ÔHKZvbÕ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AkxwZci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w¯’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icÖwZÁ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Kwe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iex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›`ª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bv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_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VvKz‡ii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GK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ai‡bi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AvZ¥mgv‡jvPbv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|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GwU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Kwe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wnm‡e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Zuvi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wb‡Ri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Ac~Y©Zvi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¯^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Ztù‚Z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© ¯^xKv‡ivw³|</a:t>
            </a:r>
            <a:endParaRPr lang="en-US" sz="4000" dirty="0">
              <a:ln w="12700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4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`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xN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©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Rxeb-cwiµg‡Yi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klcÖv‡šÍ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cuŠ‡Q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w¯’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icÖwZÁ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iex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›`ª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bv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_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VvKzi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cQb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wd‡i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ZvwK‡q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mgMÖ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Rxe‡bi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mvwnZ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mvabvi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mvdj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I 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_©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Zvi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wnmve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Luy‡R‡Qb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ÔHKZvbÕ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KweZvq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4000" dirty="0">
              <a:ln w="12700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518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wZwb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GLv‡b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AKc‡U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Zuvi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wb‡Ri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mxgve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×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Zv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I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Ac~Y©Zvi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K_v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³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K‡i‡Qb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|</a:t>
            </a:r>
            <a:endParaRPr lang="en-US" sz="4000" dirty="0">
              <a:ln w="12700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322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Rxeb-g„Zz¨i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mwÜÿ‡Y</a:t>
            </a:r>
            <a:r>
              <a:rPr lang="en-US" sz="4000" dirty="0">
                <a:latin typeface="SutonnyMJ" pitchFamily="2" charset="0"/>
              </a:rPr>
              <a:t> `</a:t>
            </a:r>
            <a:r>
              <a:rPr lang="en-US" sz="4000" dirty="0" err="1">
                <a:latin typeface="SutonnyMJ" pitchFamily="2" charset="0"/>
              </a:rPr>
              <a:t>uvwo‡q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wb‡Ri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AwKwÂrKiZv</a:t>
            </a:r>
            <a:r>
              <a:rPr lang="en-US" sz="4000" dirty="0">
                <a:latin typeface="SutonnyMJ" pitchFamily="2" charset="0"/>
              </a:rPr>
              <a:t> I e¨_©</a:t>
            </a:r>
            <a:r>
              <a:rPr lang="en-US" sz="4000" dirty="0" err="1">
                <a:latin typeface="SutonnyMJ" pitchFamily="2" charset="0"/>
              </a:rPr>
              <a:t>Zvi</a:t>
            </a:r>
            <a:r>
              <a:rPr lang="en-US" sz="4000" dirty="0">
                <a:latin typeface="SutonnyMJ" pitchFamily="2" charset="0"/>
              </a:rPr>
              <a:t> ¯^</a:t>
            </a:r>
            <a:r>
              <a:rPr lang="en-US" sz="4000" dirty="0" err="1" smtClean="0">
                <a:latin typeface="SutonnyMJ" pitchFamily="2" charset="0"/>
              </a:rPr>
              <a:t>iƒc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Abyfe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K‡i‡Qb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Kwe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eyS‡Z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c‡i‡Qb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>
                <a:latin typeface="SutonnyMJ" pitchFamily="2" charset="0"/>
              </a:rPr>
              <a:t>GB </a:t>
            </a:r>
            <a:r>
              <a:rPr lang="en-US" sz="4000" dirty="0" err="1">
                <a:latin typeface="SutonnyMJ" pitchFamily="2" charset="0"/>
              </a:rPr>
              <a:t>c„w_exi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A‡bK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wKQzB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Zuvi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ARvbv</a:t>
            </a:r>
            <a:r>
              <a:rPr lang="en-US" sz="4000" dirty="0">
                <a:latin typeface="SutonnyMJ" pitchFamily="2" charset="0"/>
              </a:rPr>
              <a:t> I A‡`</a:t>
            </a:r>
            <a:r>
              <a:rPr lang="en-US" sz="4000" dirty="0" err="1">
                <a:latin typeface="SutonnyMJ" pitchFamily="2" charset="0"/>
              </a:rPr>
              <a:t>Lv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i‡q</a:t>
            </a:r>
            <a:r>
              <a:rPr lang="en-US" sz="4000" dirty="0">
                <a:latin typeface="SutonnyMJ" pitchFamily="2" charset="0"/>
              </a:rPr>
              <a:t> †M‡Q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n w="12700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641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SutonnyMJ" pitchFamily="2" charset="0"/>
              </a:rPr>
              <a:t>we‡k¦i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wekvj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Av‡qvR‡b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Zuvi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Ry‡o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wQj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Kej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QvU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GKwU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KvY</a:t>
            </a:r>
            <a:r>
              <a:rPr lang="en-US" sz="4000" dirty="0" smtClean="0">
                <a:latin typeface="SutonnyMJ" pitchFamily="2" charset="0"/>
              </a:rPr>
              <a:t>| </a:t>
            </a:r>
            <a:r>
              <a:rPr lang="en-US" sz="4000" dirty="0" err="1" smtClean="0">
                <a:latin typeface="SutonnyMJ" pitchFamily="2" charset="0"/>
              </a:rPr>
              <a:t>Áv‡bi</a:t>
            </a:r>
            <a:r>
              <a:rPr lang="en-US" sz="4000" dirty="0" smtClean="0">
                <a:latin typeface="SutonnyMJ" pitchFamily="2" charset="0"/>
              </a:rPr>
              <a:t> `</a:t>
            </a:r>
            <a:r>
              <a:rPr lang="en-US" sz="4000" dirty="0" err="1" smtClean="0">
                <a:latin typeface="SutonnyMJ" pitchFamily="2" charset="0"/>
              </a:rPr>
              <a:t>xbZvi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Kvi‡YB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bvbv</a:t>
            </a:r>
            <a:r>
              <a:rPr lang="en-US" sz="4000" dirty="0" smtClean="0">
                <a:latin typeface="SutonnyMJ" pitchFamily="2" charset="0"/>
              </a:rPr>
              <a:t> †`‡</a:t>
            </a:r>
            <a:r>
              <a:rPr lang="en-US" sz="4000" dirty="0" err="1" smtClean="0">
                <a:latin typeface="SutonnyMJ" pitchFamily="2" charset="0"/>
              </a:rPr>
              <a:t>ki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wewPÎ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AwfÁZv</a:t>
            </a:r>
            <a:r>
              <a:rPr lang="en-US" sz="4000" dirty="0" smtClean="0">
                <a:latin typeface="SutonnyMJ" pitchFamily="2" charset="0"/>
              </a:rPr>
              <a:t>, </a:t>
            </a:r>
            <a:r>
              <a:rPr lang="en-US" sz="4000" dirty="0" err="1" smtClean="0">
                <a:latin typeface="SutonnyMJ" pitchFamily="2" charset="0"/>
              </a:rPr>
              <a:t>wewfbœ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MÖ‡š’i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wPÎgq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eY©bvi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evYx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Kwe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wfÿvjä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a‡bi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g‡Zv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mh‡Zœ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AvniY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K‡i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wb‡Ri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Kve¨fvÐvi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c~Y</a:t>
            </a:r>
            <a:r>
              <a:rPr lang="en-US" sz="4000" dirty="0" smtClean="0">
                <a:latin typeface="SutonnyMJ" pitchFamily="2" charset="0"/>
              </a:rPr>
              <a:t>© </a:t>
            </a:r>
            <a:r>
              <a:rPr lang="en-US" sz="4000" dirty="0" err="1" smtClean="0">
                <a:latin typeface="SutonnyMJ" pitchFamily="2" charset="0"/>
              </a:rPr>
              <a:t>K‡i‡Qb</a:t>
            </a:r>
            <a:r>
              <a:rPr lang="en-US" sz="4000" dirty="0" smtClean="0">
                <a:latin typeface="SutonnyMJ" pitchFamily="2" charset="0"/>
              </a:rPr>
              <a:t>|</a:t>
            </a:r>
            <a:endParaRPr lang="en-US" sz="4000" dirty="0">
              <a:ln w="12700">
                <a:noFill/>
                <a:prstDash val="solid"/>
              </a:ln>
              <a:solidFill>
                <a:schemeClr val="bg1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548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Plaque 5"/>
          <p:cNvSpPr/>
          <p:nvPr/>
        </p:nvSpPr>
        <p:spPr>
          <a:xfrm>
            <a:off x="1524000" y="685800"/>
            <a:ext cx="6096000" cy="1295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3086100" y="800100"/>
            <a:ext cx="2971800" cy="8229600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1" y="2152471"/>
            <a:ext cx="8534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7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-†</a:t>
            </a:r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kªwY</a:t>
            </a:r>
            <a:endParaRPr lang="en-US" sz="7200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8229600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 we </a:t>
            </a:r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endParaRPr lang="en-US" sz="115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06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`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xN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©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Rxeb-cwiµg‡Yi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klcÖv‡šÍ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cuŠ‡Q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w¯’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icÖwZÁ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iex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›`ª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bv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_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VvKzi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cQb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wd‡i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ZvwK‡q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mgMÖ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Rxe‡bi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mvwnZ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mvabvi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mvdj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I 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</a:rPr>
              <a:t>¨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_©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Zvi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wnmve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Luy‡R‡Qb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ÔHKZvbÕ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KweZvq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1"/>
                </a:solidFill>
                <a:latin typeface="SutonnyMJ" pitchFamily="2" charset="0"/>
                <a:cs typeface="NikoshBAN" pitchFamily="2" charset="0"/>
              </a:rPr>
              <a:t>|</a:t>
            </a:r>
            <a:endParaRPr lang="en-US" sz="4000" dirty="0">
              <a:ln w="12700">
                <a:noFill/>
                <a:prstDash val="solid"/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689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Zey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wecyjv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G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c„w_exi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me©Î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wZwb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cÖ‡e‡ki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Øvi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Luy‡R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cvbwb</a:t>
            </a:r>
            <a:r>
              <a:rPr lang="en-US" sz="40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|</a:t>
            </a:r>
          </a:p>
          <a:p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Pvwl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ÿ‡Z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nvj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Pvl</a:t>
            </a:r>
            <a:r>
              <a:rPr lang="en-US" sz="40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K‡i</a:t>
            </a:r>
            <a:r>
              <a:rPr lang="en-US" sz="40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,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ZuvwZ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ZuvZ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ev‡b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,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R‡j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Rvj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†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d‡j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Gme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kÖgRxex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gvby‡li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Ici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fi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K‡iB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Rxebmsmvi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GwM‡q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P‡j</a:t>
            </a:r>
            <a:r>
              <a:rPr lang="en-US" sz="4000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| </a:t>
            </a:r>
            <a:endParaRPr lang="en-US" sz="40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0065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wKš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‘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Kwe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Gme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nZ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`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wi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`ª Avcvs‡³q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gvby‡li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KvQ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†_‡K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A‡bK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`~‡i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mgv‡Ri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D”P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g‡Â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Avmb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MÖnY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 </a:t>
            </a:r>
            <a:r>
              <a:rPr lang="en-US" sz="4000" dirty="0" err="1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K‡iwQ‡jb</a:t>
            </a:r>
            <a:r>
              <a:rPr lang="en-US" sz="4000" dirty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SutonnyMJ" pitchFamily="2" charset="0"/>
              </a:rPr>
              <a:t>| </a:t>
            </a:r>
            <a:endParaRPr lang="en-US" sz="4000" dirty="0">
              <a:ln w="12700">
                <a:noFill/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015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ÿz</a:t>
            </a:r>
            <a:r>
              <a:rPr lang="en-US" sz="4000" dirty="0">
                <a:latin typeface="SutonnyMJ" pitchFamily="2" charset="0"/>
              </a:rPr>
              <a:t>`ª </a:t>
            </a:r>
            <a:r>
              <a:rPr lang="en-US" sz="4000" dirty="0" err="1">
                <a:latin typeface="SutonnyMJ" pitchFamily="2" charset="0"/>
              </a:rPr>
              <a:t>Rxe‡bi</a:t>
            </a:r>
            <a:r>
              <a:rPr lang="en-US" sz="4000" dirty="0">
                <a:latin typeface="SutonnyMJ" pitchFamily="2" charset="0"/>
              </a:rPr>
              <a:t> m‡½ </a:t>
            </a:r>
            <a:r>
              <a:rPr lang="en-US" sz="4000" dirty="0" err="1">
                <a:latin typeface="SutonnyMJ" pitchFamily="2" charset="0"/>
              </a:rPr>
              <a:t>e„nËi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gvbe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Rxebavivi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HKZvb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m„wó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bv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cvi‡j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wkíxi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Mv‡bi</a:t>
            </a:r>
            <a:r>
              <a:rPr lang="en-US" sz="4000" dirty="0">
                <a:latin typeface="SutonnyMJ" pitchFamily="2" charset="0"/>
              </a:rPr>
              <a:t> cmiv </a:t>
            </a:r>
            <a:r>
              <a:rPr lang="en-US" sz="4000" dirty="0" err="1">
                <a:latin typeface="SutonnyMJ" pitchFamily="2" charset="0"/>
              </a:rPr>
              <a:t>Z_v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m„wóm</a:t>
            </a:r>
            <a:r>
              <a:rPr lang="en-US" sz="4000" dirty="0">
                <a:latin typeface="SutonnyMJ" pitchFamily="2" charset="0"/>
              </a:rPr>
              <a:t>¤¢vi †h K…</a:t>
            </a:r>
            <a:r>
              <a:rPr lang="en-US" sz="4000" dirty="0" err="1">
                <a:latin typeface="SutonnyMJ" pitchFamily="2" charset="0"/>
              </a:rPr>
              <a:t>wÎgZvq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ch©ewmZ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e¨_©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hvq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KweZvq</a:t>
            </a:r>
            <a:r>
              <a:rPr lang="en-US" sz="4000" dirty="0">
                <a:latin typeface="SutonnyMJ" pitchFamily="2" charset="0"/>
              </a:rPr>
              <a:t>  </a:t>
            </a:r>
            <a:r>
              <a:rPr lang="en-US" sz="4000" dirty="0" err="1">
                <a:latin typeface="SutonnyMJ" pitchFamily="2" charset="0"/>
              </a:rPr>
              <a:t>Kwei</a:t>
            </a:r>
            <a:r>
              <a:rPr lang="en-US" sz="4000" dirty="0">
                <a:latin typeface="SutonnyMJ" pitchFamily="2" charset="0"/>
              </a:rPr>
              <a:t> GB </a:t>
            </a:r>
            <a:r>
              <a:rPr lang="en-US" sz="4000" dirty="0" err="1">
                <a:latin typeface="SutonnyMJ" pitchFamily="2" charset="0"/>
              </a:rPr>
              <a:t>Av‡Z¥vcjwäi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cÖKvk</a:t>
            </a:r>
            <a:r>
              <a:rPr lang="en-US" sz="4000" dirty="0">
                <a:latin typeface="SutonnyMJ" pitchFamily="2" charset="0"/>
              </a:rPr>
              <a:t> N‡U‡Q|</a:t>
            </a:r>
          </a:p>
        </p:txBody>
      </p:sp>
    </p:spTree>
    <p:extLst>
      <p:ext uri="{BB962C8B-B14F-4D97-AF65-F5344CB8AC3E}">
        <p14:creationId xmlns:p14="http://schemas.microsoft.com/office/powerpoint/2010/main" xmlns="" val="192226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ZvB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wZwb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e‡j‡Qb</a:t>
            </a:r>
            <a:r>
              <a:rPr lang="en-US" sz="4000" dirty="0">
                <a:latin typeface="SutonnyMJ" pitchFamily="2" charset="0"/>
              </a:rPr>
              <a:t>, </a:t>
            </a:r>
          </a:p>
          <a:p>
            <a:r>
              <a:rPr lang="en-US" sz="4000" dirty="0" err="1">
                <a:latin typeface="SutonnyMJ" pitchFamily="2" charset="0"/>
              </a:rPr>
              <a:t>Zuvi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KweZvmg~n</a:t>
            </a:r>
            <a:r>
              <a:rPr lang="en-US" sz="4000" dirty="0">
                <a:latin typeface="SutonnyMJ" pitchFamily="2" charset="0"/>
              </a:rPr>
              <a:t> </a:t>
            </a:r>
          </a:p>
          <a:p>
            <a:r>
              <a:rPr lang="en-US" sz="4000" dirty="0" err="1">
                <a:latin typeface="SutonnyMJ" pitchFamily="2" charset="0"/>
              </a:rPr>
              <a:t>wewPÎ</a:t>
            </a:r>
            <a:r>
              <a:rPr lang="en-US" sz="4000" dirty="0">
                <a:latin typeface="SutonnyMJ" pitchFamily="2" charset="0"/>
              </a:rPr>
              <a:t> c‡_ </a:t>
            </a:r>
            <a:r>
              <a:rPr lang="en-US" sz="4000" dirty="0" err="1">
                <a:latin typeface="SutonnyMJ" pitchFamily="2" charset="0"/>
              </a:rPr>
              <a:t>AMÖmi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n‡jI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Rxe‡bi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mKj</a:t>
            </a:r>
            <a:r>
              <a:rPr lang="en-US" sz="4000" dirty="0">
                <a:latin typeface="SutonnyMJ" pitchFamily="2" charset="0"/>
              </a:rPr>
              <a:t> ¯</a:t>
            </a:r>
            <a:r>
              <a:rPr lang="en-US" sz="4000" dirty="0" err="1">
                <a:latin typeface="SutonnyMJ" pitchFamily="2" charset="0"/>
              </a:rPr>
              <a:t>Í‡i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cuŠQy‡Z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cv‡i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9328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" y="1524000"/>
            <a:ext cx="8449106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d‡j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Rxeb-mvqv‡ý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AbvMZ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fwel</a:t>
            </a:r>
            <a:r>
              <a:rPr lang="en-US" sz="4000" dirty="0">
                <a:latin typeface="SutonnyMJ" pitchFamily="2" charset="0"/>
              </a:rPr>
              <a:t>¨‡</a:t>
            </a:r>
            <a:r>
              <a:rPr lang="en-US" sz="4000" dirty="0" err="1">
                <a:latin typeface="SutonnyMJ" pitchFamily="2" charset="0"/>
              </a:rPr>
              <a:t>Zi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mB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g„wËKv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msjMœ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gnr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Avwef©ve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cÖZ¨vkv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K‡i‡Qb</a:t>
            </a:r>
            <a:r>
              <a:rPr lang="en-US" sz="4000" dirty="0">
                <a:latin typeface="SutonnyMJ" pitchFamily="2" charset="0"/>
              </a:rPr>
              <a:t>, </a:t>
            </a:r>
            <a:r>
              <a:rPr lang="en-US" sz="4000" dirty="0" err="1">
                <a:latin typeface="SutonnyMJ" pitchFamily="2" charset="0"/>
              </a:rPr>
              <a:t>whwb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kÖgRxex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gvby‡li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Askx`vi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mZ</a:t>
            </a:r>
            <a:r>
              <a:rPr lang="en-US" sz="4000" dirty="0">
                <a:latin typeface="SutonnyMJ" pitchFamily="2" charset="0"/>
              </a:rPr>
              <a:t>¨ I </a:t>
            </a:r>
            <a:r>
              <a:rPr lang="en-US" sz="4000" dirty="0" err="1">
                <a:latin typeface="SutonnyMJ" pitchFamily="2" charset="0"/>
              </a:rPr>
              <a:t>K‡g©i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g‡a</a:t>
            </a:r>
            <a:r>
              <a:rPr lang="en-US" sz="4000" dirty="0">
                <a:latin typeface="SutonnyMJ" pitchFamily="2" charset="0"/>
              </a:rPr>
              <a:t>¨ </a:t>
            </a:r>
            <a:r>
              <a:rPr lang="en-US" sz="4000" dirty="0" err="1">
                <a:latin typeface="SutonnyMJ" pitchFamily="2" charset="0"/>
              </a:rPr>
              <a:t>m„wó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Ki‡eb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AvZ¥xqZvi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eÜb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235347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SutonnyMJ" pitchFamily="2" charset="0"/>
              </a:rPr>
              <a:t>A_©</a:t>
            </a:r>
            <a:r>
              <a:rPr lang="en-US" sz="4000" dirty="0" err="1">
                <a:latin typeface="SutonnyMJ" pitchFamily="2" charset="0"/>
              </a:rPr>
              <a:t>vr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AbvMZ</a:t>
            </a:r>
            <a:r>
              <a:rPr lang="en-US" sz="4000" dirty="0" smtClean="0">
                <a:latin typeface="SutonnyMJ" pitchFamily="2" charset="0"/>
              </a:rPr>
              <a:t> †</a:t>
            </a:r>
            <a:r>
              <a:rPr lang="en-US" sz="4000" dirty="0" err="1" smtClean="0">
                <a:latin typeface="SutonnyMJ" pitchFamily="2" charset="0"/>
              </a:rPr>
              <a:t>mB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 smtClean="0">
                <a:latin typeface="SutonnyMJ" pitchFamily="2" charset="0"/>
              </a:rPr>
              <a:t>Kwe</a:t>
            </a:r>
            <a:r>
              <a:rPr lang="en-US" sz="4000" dirty="0" smtClean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Zuvi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m„wóKg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ev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KweZvq</a:t>
            </a:r>
            <a:r>
              <a:rPr lang="en-US" sz="4000" dirty="0">
                <a:latin typeface="SutonnyMJ" pitchFamily="2" charset="0"/>
              </a:rPr>
              <a:t> †</a:t>
            </a:r>
            <a:r>
              <a:rPr lang="en-US" sz="4000" dirty="0" err="1">
                <a:latin typeface="SutonnyMJ" pitchFamily="2" charset="0"/>
              </a:rPr>
              <a:t>mBme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gvby‡li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ev¯Íe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RxebwPÎ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Zz‡j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ai‡eb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545384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438706" y="1524000"/>
            <a:ext cx="7391400" cy="4305300"/>
          </a:xfrm>
          <a:prstGeom prst="roundRect">
            <a:avLst/>
          </a:prstGeom>
          <a:solidFill>
            <a:srgbClr val="002060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ÔHKZvbÕ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KweZvq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hyMcr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wb‡Ri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Zuvi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mgKvjxb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evsjv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KweZvi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welqMZ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mxgve×Zvi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w`K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D‡b¥vwPZ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n‡q‡Q</a:t>
            </a:r>
            <a:r>
              <a:rPr lang="en-US" sz="4000" dirty="0">
                <a:latin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12838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9505" y="1066800"/>
            <a:ext cx="8472095" cy="4533900"/>
          </a:xfrm>
          <a:prstGeom prst="roundRect">
            <a:avLst/>
          </a:prstGeom>
          <a:solidFill>
            <a:srgbClr val="00206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Q›`</a:t>
            </a:r>
            <a:endParaRPr lang="en-US" sz="16600" b="1" dirty="0">
              <a:ln w="12700">
                <a:solidFill>
                  <a:srgbClr val="C000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1008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0600" y="1562100"/>
            <a:ext cx="7391400" cy="4305300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latin typeface="SutonnyMJ" pitchFamily="2" charset="0"/>
              </a:rPr>
              <a:t>KweZvwU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mwgj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cÖengvb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Aÿie„Ë</a:t>
            </a:r>
            <a:r>
              <a:rPr lang="en-US" sz="4000" dirty="0">
                <a:latin typeface="SutonnyMJ" pitchFamily="2" charset="0"/>
              </a:rPr>
              <a:t> Q‡›` </a:t>
            </a:r>
            <a:r>
              <a:rPr lang="en-US" sz="4000" dirty="0" err="1">
                <a:latin typeface="SutonnyMJ" pitchFamily="2" charset="0"/>
              </a:rPr>
              <a:t>iwPZ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KweZvwU‡Z</a:t>
            </a:r>
            <a:r>
              <a:rPr lang="en-US" sz="4000" dirty="0">
                <a:latin typeface="SutonnyMJ" pitchFamily="2" charset="0"/>
              </a:rPr>
              <a:t> 8+6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8+10 </a:t>
            </a:r>
            <a:r>
              <a:rPr lang="en-US" sz="4000" dirty="0" err="1">
                <a:latin typeface="SutonnyMJ" pitchFamily="2" charset="0"/>
              </a:rPr>
              <a:t>gvÎvi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ce©B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AwaK</a:t>
            </a:r>
            <a:r>
              <a:rPr lang="en-US" sz="4000" dirty="0">
                <a:latin typeface="SutonnyMJ" pitchFamily="2" charset="0"/>
              </a:rPr>
              <a:t>| </a:t>
            </a:r>
            <a:r>
              <a:rPr lang="en-US" sz="4000" dirty="0" err="1">
                <a:latin typeface="SutonnyMJ" pitchFamily="2" charset="0"/>
              </a:rPr>
              <a:t>Z‡e</a:t>
            </a:r>
            <a:r>
              <a:rPr lang="en-US" sz="4000" dirty="0">
                <a:latin typeface="SutonnyMJ" pitchFamily="2" charset="0"/>
              </a:rPr>
              <a:t> G‡Z </a:t>
            </a:r>
            <a:r>
              <a:rPr lang="en-US" sz="4000" dirty="0" err="1">
                <a:latin typeface="SutonnyMJ" pitchFamily="2" charset="0"/>
              </a:rPr>
              <a:t>KL‡bv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KL‡bv</a:t>
            </a:r>
            <a:r>
              <a:rPr lang="en-US" sz="4000" dirty="0">
                <a:latin typeface="SutonnyMJ" pitchFamily="2" charset="0"/>
              </a:rPr>
              <a:t> 9 </a:t>
            </a:r>
            <a:r>
              <a:rPr lang="en-US" sz="4000" dirty="0" err="1">
                <a:latin typeface="SutonnyMJ" pitchFamily="2" charset="0"/>
              </a:rPr>
              <a:t>gvÎvi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Amgce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Ges</a:t>
            </a:r>
            <a:r>
              <a:rPr lang="en-US" sz="4000" dirty="0">
                <a:latin typeface="SutonnyMJ" pitchFamily="2" charset="0"/>
              </a:rPr>
              <a:t> 3 I 4 </a:t>
            </a:r>
            <a:r>
              <a:rPr lang="en-US" sz="4000" dirty="0" err="1">
                <a:latin typeface="SutonnyMJ" pitchFamily="2" charset="0"/>
              </a:rPr>
              <a:t>gvÎvi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Ac~Y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ce</a:t>
            </a:r>
            <a:r>
              <a:rPr lang="en-US" sz="4000" dirty="0">
                <a:latin typeface="SutonnyMJ" pitchFamily="2" charset="0"/>
              </a:rPr>
              <a:t>© </a:t>
            </a:r>
            <a:r>
              <a:rPr lang="en-US" sz="4000" dirty="0" err="1">
                <a:latin typeface="SutonnyMJ" pitchFamily="2" charset="0"/>
              </a:rPr>
              <a:t>e¨eüZ</a:t>
            </a:r>
            <a:r>
              <a:rPr lang="en-US" sz="4000" dirty="0">
                <a:latin typeface="SutonnyMJ" pitchFamily="2" charset="0"/>
              </a:rPr>
              <a:t> </a:t>
            </a:r>
            <a:r>
              <a:rPr lang="en-US" sz="4000" dirty="0" err="1">
                <a:latin typeface="SutonnyMJ" pitchFamily="2" charset="0"/>
              </a:rPr>
              <a:t>n‡q‡Q</a:t>
            </a:r>
            <a:r>
              <a:rPr lang="en-US" sz="4000" dirty="0">
                <a:latin typeface="SutonnyMJ" pitchFamily="2" charset="0"/>
              </a:rPr>
              <a:t>| </a:t>
            </a:r>
          </a:p>
        </p:txBody>
      </p:sp>
    </p:spTree>
    <p:extLst>
      <p:ext uri="{BB962C8B-B14F-4D97-AF65-F5344CB8AC3E}">
        <p14:creationId xmlns:p14="http://schemas.microsoft.com/office/powerpoint/2010/main" xmlns="" val="903181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74" y="318868"/>
            <a:ext cx="8498057" cy="6211062"/>
          </a:xfrm>
          <a:prstGeom prst="rect">
            <a:avLst/>
          </a:prstGeom>
        </p:spPr>
      </p:pic>
      <p:pic>
        <p:nvPicPr>
          <p:cNvPr id="4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46855"/>
            <a:ext cx="2384474" cy="238214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7335"/>
            <a:ext cx="1981200" cy="1979265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042" y="914400"/>
            <a:ext cx="2244463" cy="224227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57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4975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cvV-cwiwPwZ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9505" y="1066800"/>
            <a:ext cx="8472095" cy="4533900"/>
          </a:xfrm>
          <a:prstGeom prst="roundRect">
            <a:avLst/>
          </a:prstGeom>
          <a:solidFill>
            <a:srgbClr val="00206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600" b="1" dirty="0" err="1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3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16600" b="1" dirty="0">
              <a:ln w="12700">
                <a:solidFill>
                  <a:srgbClr val="C00000"/>
                </a:solidFill>
                <a:prstDash val="solid"/>
              </a:ln>
              <a:blipFill>
                <a:blip r:embed="rId3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878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609600" y="1524000"/>
            <a:ext cx="79248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40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wecyjv</a:t>
            </a:r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KZUzKz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Rvwb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  </a:t>
            </a:r>
          </a:p>
          <a:p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†`‡k‡`‡k KZ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bMi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ivRavbx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KxwZ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©, KZ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wMwi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wmÜz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KZ-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ARvbv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KZ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AcwiwPZ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Ziæ</a:t>
            </a:r>
            <a:endParaRPr lang="fr-FR" sz="4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A‡MvP‡i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wekvj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fr-FR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Zvwi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†</a:t>
            </a:r>
            <a:r>
              <a:rPr lang="en-US" sz="4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4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400" dirty="0">
              <a:solidFill>
                <a:schemeClr val="bg1"/>
              </a:solidFill>
              <a:latin typeface="ABC-DhakaSoft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551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685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ÿv‡f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cwo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Mªš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fr-FR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ågYe„ËvšÍ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hv‡n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fr-FR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Aÿq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Drmv‡n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wPÎgqx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eY©bvi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evYx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KzovBqv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xbZv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fr-FR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fr-FR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wfÿvjä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sz="2000" dirty="0">
              <a:solidFill>
                <a:schemeClr val="bg1"/>
              </a:solidFill>
              <a:latin typeface="ABC-DhakaSoft-Norma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5340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1447800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6858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aŸwb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euvwki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my‡i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mvov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RvwM‡e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ZLwb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 ¯^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imvabvq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cuŠwQj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eûZi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WvK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†M‡Q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duvK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5792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cªK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HKZvb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‡¯ª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v‡Z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Xv‡j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GBgvÎ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m½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mevKvi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‡›`i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†b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me©Î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e‡ki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Øvi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eov¸wj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357493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Pvwl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†L‡Z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PvjvB‡Q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nvj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ZuvwZ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ZuvZ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ev‡b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R‡j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`~i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cªmvwiZ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Kg©fvi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Zvwi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fi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Pwj‡Z‡Q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msmvi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wPiwbe©vm‡b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g‡Â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e‡mwQ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msKxY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evZvq‡b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9248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MwQ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cvovi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cªv½‡bi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av‡i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wfZ‡i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†m kw³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wQjbv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c‡Y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¨ e¨_©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cmiv|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wbB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›`vi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K_v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my‡ii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Ac~Y©Zv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9402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28600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Rvwb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c‡_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me©ÎMvgx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lv‡Yi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kwiK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AvZ¥xqZv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KvQvKvwQ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Kwei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evYx-jvwM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AvwQ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587339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1647885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AL¨vZR‡bi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wbe©vK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g‡bi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g‡g©i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e`bv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D×vi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cªvYnxb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G †`‡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k‡Z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Mvbnxb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Pvwi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AeÁvi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Zv‡c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ï®‹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wbivb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›`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giæf‚wg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i‡m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AšÍ‡i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Avcbvwi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D`&amp;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evwi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819547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Ave„wË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143000" y="2057400"/>
            <a:ext cx="6858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mvwn‡Z¨i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HKZvbmsMxZmfvq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GKZviv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hvnv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ZvivI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g~K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ytL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my‡L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bZwki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Íä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we‡¤^i m¤§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y‡L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I‡Mv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Yx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†_‡K `~‡i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Zvnv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evYx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ïwb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322120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74" y="318868"/>
            <a:ext cx="8498057" cy="6211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" y="990600"/>
            <a:ext cx="8061960" cy="2646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H</a:t>
            </a:r>
            <a:r>
              <a:rPr lang="en-US" sz="1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</a:t>
            </a:r>
            <a:r>
              <a:rPr lang="en-US" sz="166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r>
              <a:rPr lang="en-US" sz="166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b</a:t>
            </a:r>
            <a:endParaRPr lang="en-US" sz="166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228600" y="152400"/>
            <a:ext cx="5766522" cy="2967553"/>
            <a:chOff x="-252205" y="-1512826"/>
            <a:chExt cx="5766522" cy="2967553"/>
          </a:xfrm>
        </p:grpSpPr>
        <p:sp>
          <p:nvSpPr>
            <p:cNvPr id="10" name="Down Ribbon 9"/>
            <p:cNvSpPr/>
            <p:nvPr/>
          </p:nvSpPr>
          <p:spPr>
            <a:xfrm>
              <a:off x="-252205" y="-1512826"/>
              <a:ext cx="5729748" cy="914400"/>
            </a:xfrm>
            <a:prstGeom prst="ribbon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wd</a:t>
              </a:r>
              <a:r>
                <a:rPr lang="en-US" sz="4400" dirty="0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 †i †` </a:t>
              </a:r>
              <a:r>
                <a:rPr lang="en-US" sz="4400" dirty="0" err="1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Lv</a:t>
              </a:r>
              <a:endParaRPr lang="en-US" sz="44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5004" y="180880"/>
              <a:ext cx="2119313" cy="11534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0914" y="245906"/>
              <a:ext cx="2209800" cy="120882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42111" y="2971800"/>
            <a:ext cx="294409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32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</a:rPr>
              <a:t>Kwe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cwiwPwZ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254" y="4001869"/>
            <a:ext cx="410094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Drm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I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cwiwPwZ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92469"/>
            <a:ext cx="5257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Ave„wË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587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419099" y="2895600"/>
            <a:ext cx="4000501" cy="312420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Pvlv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10wU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iPbv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Ki|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5400" y="1866900"/>
            <a:ext cx="3962400" cy="876300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32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400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wkgyj</a:t>
            </a:r>
            <a:r>
              <a:rPr lang="en-US" sz="400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`j </a:t>
            </a:r>
            <a:endParaRPr lang="en-US" sz="3600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446205"/>
            <a:ext cx="3643744" cy="10156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`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jx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q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Kv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340" y="460273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462" y="44972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63789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382" y="44972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6496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80" y="464961"/>
            <a:ext cx="1523934" cy="101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67" y="46496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4686299" y="2895600"/>
            <a:ext cx="4000501" cy="312420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R‡j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mswÿß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cwiPq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`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vI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1866900"/>
            <a:ext cx="3962400" cy="876300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4000" dirty="0" err="1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cjvk</a:t>
            </a:r>
            <a:r>
              <a:rPr lang="en-US" sz="4000" dirty="0" smtClean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SutonnyMJ" pitchFamily="2" charset="0"/>
                <a:cs typeface="NikoshBAN" pitchFamily="2" charset="0"/>
              </a:rPr>
              <a:t>`j</a:t>
            </a:r>
            <a:r>
              <a:rPr lang="en-US" sz="4000" dirty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86200" y="1871004"/>
            <a:ext cx="1371600" cy="87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846" y="1905000"/>
            <a:ext cx="1388954" cy="82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3438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" name="TextBox 30"/>
          <p:cNvSpPr txBox="1"/>
          <p:nvPr/>
        </p:nvSpPr>
        <p:spPr>
          <a:xfrm>
            <a:off x="2881745" y="1710672"/>
            <a:ext cx="3442855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wo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Kv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6" name="Picture 5" descr="1194985559673786490home12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7" y="381000"/>
            <a:ext cx="2926713" cy="2819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6248" y="3200400"/>
            <a:ext cx="8191501" cy="3124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ÔHKZvbÕ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KweZv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†_‡K 10wU ¸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iæZ¡c~Y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kã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evQvB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K‡i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Zvi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kãv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_©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wj‡L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wb‡q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Avm‡e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019546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Snip and Round Single Corner Rectangle 7"/>
          <p:cNvSpPr/>
          <p:nvPr/>
        </p:nvSpPr>
        <p:spPr>
          <a:xfrm>
            <a:off x="1524000" y="457200"/>
            <a:ext cx="5571977" cy="805917"/>
          </a:xfrm>
          <a:prstGeom prst="snip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g~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v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q 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33400" y="2438400"/>
            <a:ext cx="8153399" cy="38862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1.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iex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›`ª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bv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_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VvKzi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KZ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ª÷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v‡ã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Rb¥MÖnY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K‡ib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   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. 1710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ª÷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vã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		L. 1880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ª÷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vã</a:t>
            </a:r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  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. 1870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ª÷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</a:rPr>
              <a:t>vã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		N. 1890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wL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ª÷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vã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endParaRPr lang="en-US" sz="3200" dirty="0" smtClean="0">
              <a:solidFill>
                <a:schemeClr val="tx1"/>
              </a:solidFill>
              <a:latin typeface="SutonnyMJ" pitchFamily="2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2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ÔHKZvbÕ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KweZvwU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†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Kve¨MÖ‡š’i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AšÍM©Z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   K.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ÿwYKv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		L.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c~iex</a:t>
            </a:r>
            <a:endParaRPr lang="en-US" sz="3200" dirty="0">
              <a:solidFill>
                <a:schemeClr val="tx1"/>
              </a:solidFill>
              <a:latin typeface="SutonnyMJ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  M.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cybð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		N.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ejvKv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1524000"/>
            <a:ext cx="6093655" cy="685800"/>
          </a:xfrm>
          <a:prstGeom prst="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wb‡Pi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eûwbe©vPwb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cÖkœ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¸‡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jvi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DËi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 `</a:t>
            </a:r>
            <a:r>
              <a:rPr lang="en-US" sz="3200" dirty="0" err="1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vI</a:t>
            </a:r>
            <a:r>
              <a:rPr lang="en-US" sz="3200" dirty="0" smtClean="0">
                <a:solidFill>
                  <a:srgbClr val="FFFF00"/>
                </a:solidFill>
                <a:latin typeface="SutonnyMJ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2260412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533400" y="457200"/>
            <a:ext cx="8000999" cy="60198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DÏxcKwU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co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6 I 7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bs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cÖ‡kœi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: 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cvnv‡oi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bx‡j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w`M‡šÍi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bx‡j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k~‡b¨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aivZ‡j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gš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¿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euv‡a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Q‡›`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wg‡j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e‡b‡i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œvb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iŠ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‡`ªi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gŠgvwQ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njy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dz‡ji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¸‡”Q gay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Luv‡R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e¸wb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gŠgvwQ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DÏxcKwU‡Z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ÔHKZvbÕ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w`KwU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we`¨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K.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e¨w³wPšÍv	    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	L.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wZ‡cÖg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M.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mŠ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›`h©‡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	N.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Avnevb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1786010" y="685800"/>
            <a:ext cx="5571977" cy="805917"/>
          </a:xfrm>
          <a:prstGeom prst="snip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g~j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¨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vqb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44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Rounded Rectangle 9"/>
          <p:cNvSpPr/>
          <p:nvPr/>
        </p:nvSpPr>
        <p:spPr>
          <a:xfrm>
            <a:off x="685800" y="457200"/>
            <a:ext cx="8000999" cy="6096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welqe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¯‘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QvovI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ÔHKZvbÕ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mvg¨ev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PZbv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ii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K‡g©i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e›`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iii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K_v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wb‡Pi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KvbwU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mwVK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K.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ii	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L.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ii I iii	 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M.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iii      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		N.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i, ii I iii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Snip and Round Single Corner Rectangle 4"/>
          <p:cNvSpPr/>
          <p:nvPr/>
        </p:nvSpPr>
        <p:spPr>
          <a:xfrm>
            <a:off x="1786010" y="685800"/>
            <a:ext cx="5571977" cy="805917"/>
          </a:xfrm>
          <a:prstGeom prst="snip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g~j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</a:rPr>
              <a:t>¨</a:t>
            </a:r>
            <a:r>
              <a:rPr lang="en-US" sz="4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vqb</a:t>
            </a:r>
            <a:endParaRPr 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7878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8209"/>
          <a:stretch/>
        </p:blipFill>
        <p:spPr>
          <a:xfrm>
            <a:off x="381000" y="443345"/>
            <a:ext cx="8382000" cy="599023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13580" y="2057400"/>
            <a:ext cx="7920820" cy="3962399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 </a:t>
            </a: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b¨</a:t>
            </a: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9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`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  <p:pic>
        <p:nvPicPr>
          <p:cNvPr id="6" name="Picture 5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2825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47699" y="693777"/>
            <a:ext cx="7810501" cy="5478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58287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304800"/>
            <a:ext cx="86868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04" y="3574260"/>
            <a:ext cx="2633471" cy="2762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nip Single Corner Rectangle 1"/>
          <p:cNvSpPr/>
          <p:nvPr/>
        </p:nvSpPr>
        <p:spPr>
          <a:xfrm>
            <a:off x="342313" y="1342861"/>
            <a:ext cx="8496885" cy="2133600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600" b="1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16600" b="1" dirty="0" err="1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16600" b="1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NikoshBAN" pitchFamily="2" charset="0"/>
              </a:rPr>
              <a:t> b</a:t>
            </a:r>
            <a:r>
              <a:rPr lang="en-US" sz="16600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501618" y="3476461"/>
            <a:ext cx="2323514" cy="956017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ce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©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10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</a:br>
            <a:endParaRPr lang="en-US" sz="10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56675" y="5175137"/>
            <a:ext cx="5768457" cy="122566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60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iex</a:t>
            </a:r>
            <a:r>
              <a:rPr lang="en-US" sz="6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›`ª</a:t>
            </a:r>
            <a:r>
              <a:rPr lang="en-US" sz="60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bv</a:t>
            </a:r>
            <a:r>
              <a:rPr lang="en-US" sz="6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_ </a:t>
            </a:r>
            <a:r>
              <a:rPr lang="en-US" sz="60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VvKzi</a:t>
            </a:r>
            <a:endParaRPr lang="en-US" sz="60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313" y="466561"/>
            <a:ext cx="1581442" cy="838200"/>
          </a:xfrm>
          <a:prstGeom prst="wedgeRoundRectCallout">
            <a:avLst>
              <a:gd name="adj1" fmla="val 71474"/>
              <a:gd name="adj2" fmla="val 54402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</a:rPr>
              <a:t>KweZv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080356" y="4343400"/>
            <a:ext cx="1110644" cy="838200"/>
          </a:xfrm>
          <a:prstGeom prst="wedgeRoundRectCallout">
            <a:avLst>
              <a:gd name="adj1" fmla="val 91644"/>
              <a:gd name="adj2" fmla="val 47688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</a:rPr>
              <a:t>Kwe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6629400" y="457200"/>
            <a:ext cx="20574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C000"/>
                </a:solidFill>
                <a:latin typeface="SutonnyMJ" pitchFamily="2" charset="0"/>
              </a:rPr>
              <a:t>2/1</a:t>
            </a:r>
            <a:endParaRPr lang="en-US" sz="4400" dirty="0">
              <a:solidFill>
                <a:srgbClr val="FFC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2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254" y="2209800"/>
            <a:ext cx="684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utonnyMJ" pitchFamily="2" charset="0"/>
              </a:rPr>
              <a:t>AvR‡Ki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cvV‡k‡l</a:t>
            </a:r>
            <a:r>
              <a:rPr lang="en-US" sz="3600" b="1" dirty="0" smtClean="0">
                <a:latin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</a:rPr>
              <a:t>wkÿv_x©iv</a:t>
            </a:r>
            <a:r>
              <a:rPr lang="en-US" sz="3600" b="1" dirty="0" smtClean="0">
                <a:latin typeface="SutonnyMJ" pitchFamily="2" charset="0"/>
              </a:rPr>
              <a:t> Ñ</a:t>
            </a:r>
            <a:endParaRPr lang="en-US" sz="2800" b="1" dirty="0" smtClean="0"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110" y="2856131"/>
            <a:ext cx="7384478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3200" b="1" dirty="0" smtClean="0">
                <a:latin typeface="NikoshBAN"/>
                <a:cs typeface="NikoshBAN"/>
              </a:rPr>
              <a:t> </a:t>
            </a:r>
            <a:r>
              <a:rPr lang="en-US" sz="3200" b="1" dirty="0" err="1">
                <a:latin typeface="SutonnyMJ" pitchFamily="2" charset="0"/>
              </a:rPr>
              <a:t>Kwe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iex</a:t>
            </a:r>
            <a:r>
              <a:rPr lang="en-US" sz="3200" b="1" dirty="0">
                <a:latin typeface="SutonnyMJ" pitchFamily="2" charset="0"/>
              </a:rPr>
              <a:t>›`ª</a:t>
            </a:r>
            <a:r>
              <a:rPr lang="en-US" sz="3200" b="1" dirty="0" err="1">
                <a:latin typeface="SutonnyMJ" pitchFamily="2" charset="0"/>
              </a:rPr>
              <a:t>bv</a:t>
            </a:r>
            <a:r>
              <a:rPr lang="en-US" sz="3200" b="1" dirty="0">
                <a:latin typeface="SutonnyMJ" pitchFamily="2" charset="0"/>
              </a:rPr>
              <a:t>_ </a:t>
            </a:r>
            <a:r>
              <a:rPr lang="en-US" sz="3200" b="1" dirty="0" err="1">
                <a:latin typeface="SutonnyMJ" pitchFamily="2" charset="0"/>
              </a:rPr>
              <a:t>VvKz‡ii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cwiPq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ej‡Z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254" y="3620869"/>
            <a:ext cx="7370624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>
                <a:latin typeface="SutonnyMJ" pitchFamily="2" charset="0"/>
              </a:rPr>
              <a:t>HKZvb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KweZvwUi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Drm</a:t>
            </a:r>
            <a:r>
              <a:rPr lang="en-US" sz="3200" b="1" dirty="0">
                <a:latin typeface="SutonnyMJ" pitchFamily="2" charset="0"/>
              </a:rPr>
              <a:t> I </a:t>
            </a:r>
            <a:r>
              <a:rPr lang="en-US" sz="3200" b="1" dirty="0" err="1" smtClean="0">
                <a:latin typeface="SutonnyMJ" pitchFamily="2" charset="0"/>
              </a:rPr>
              <a:t>cvV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cwiwPwZ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ej‡Z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382869"/>
            <a:ext cx="7384479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>
                <a:latin typeface="SutonnyMJ" pitchFamily="2" charset="0"/>
              </a:rPr>
              <a:t>KweZvwU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Ave„wË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Ki‡Z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398" y="5144869"/>
            <a:ext cx="738448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Ávbg~jK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eûwbe©vPwb</a:t>
            </a:r>
            <a:r>
              <a:rPr lang="en-US" sz="3200" b="1" dirty="0" smtClean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cÖ‡kœi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DËi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>
                <a:latin typeface="SutonnyMJ" pitchFamily="2" charset="0"/>
              </a:rPr>
              <a:t>wjL‡Z</a:t>
            </a:r>
            <a:r>
              <a:rPr lang="en-US" sz="3200" b="1" dirty="0">
                <a:latin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</a:rPr>
              <a:t>cvi‡e</a:t>
            </a:r>
            <a:endParaRPr lang="en-US" sz="2400" b="1" dirty="0">
              <a:latin typeface="SutonnyMJ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8254" y="2133600"/>
            <a:ext cx="7225146" cy="0"/>
          </a:xfrm>
          <a:prstGeom prst="straightConnector1">
            <a:avLst/>
          </a:prstGeom>
          <a:ln w="57150" cmpd="tri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80882"/>
            <a:ext cx="526478" cy="5527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Single Corner Rectangle 1"/>
          <p:cNvSpPr/>
          <p:nvPr/>
        </p:nvSpPr>
        <p:spPr>
          <a:xfrm>
            <a:off x="914399" y="1336704"/>
            <a:ext cx="2590800" cy="769441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wkLbdj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3505200" y="1524000"/>
            <a:ext cx="1600199" cy="582145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5105399" y="1721424"/>
            <a:ext cx="1447801" cy="384721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6553200" y="1839655"/>
            <a:ext cx="1143001" cy="266489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76006" y="1611055"/>
            <a:ext cx="426027" cy="423917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88516" y="1794514"/>
            <a:ext cx="241016" cy="229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89245" y="1894578"/>
            <a:ext cx="135455" cy="1206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9955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152400"/>
            <a:ext cx="696056" cy="7300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600" y="152400"/>
            <a:ext cx="696056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6656" y="152400"/>
            <a:ext cx="696056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712" y="152400"/>
            <a:ext cx="696056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8768" y="134135"/>
            <a:ext cx="696056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4824" y="134135"/>
            <a:ext cx="696056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5569" y="134135"/>
            <a:ext cx="696056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0748" y="134135"/>
            <a:ext cx="787600" cy="7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914400"/>
            <a:ext cx="8549148" cy="5752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2662029"/>
            <a:ext cx="86868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n-US" sz="13800" b="1" dirty="0" err="1" smtClean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</a:t>
            </a:r>
            <a:r>
              <a:rPr lang="en-US" sz="13800" b="1" dirty="0" smtClean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13800" b="1" dirty="0" err="1" smtClean="0">
                <a:ln w="12700">
                  <a:solidFill>
                    <a:srgbClr val="C00000"/>
                  </a:solidFill>
                  <a:prstDash val="solid"/>
                </a:ln>
                <a:blipFill>
                  <a:blip r:embed="rId6"/>
                  <a:tile tx="0" ty="0" sx="100000" sy="100000" flip="none" algn="tl"/>
                </a:blip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cwiwPwZ</a:t>
            </a:r>
            <a:endParaRPr lang="en-US" sz="13800" b="1" dirty="0">
              <a:ln w="12700">
                <a:solidFill>
                  <a:srgbClr val="C00000"/>
                </a:solidFill>
                <a:prstDash val="solid"/>
              </a:ln>
              <a:blipFill>
                <a:blip r:embed="rId6"/>
                <a:tile tx="0" ty="0" sx="100000" sy="100000" flip="none" algn="tl"/>
              </a:blip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21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2173</TotalTime>
  <Words>1625</Words>
  <Application>Microsoft Office PowerPoint</Application>
  <PresentationFormat>On-screen Show (4:3)</PresentationFormat>
  <Paragraphs>284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Lotus Computer</cp:lastModifiedBy>
  <cp:revision>382</cp:revision>
  <dcterms:created xsi:type="dcterms:W3CDTF">2006-08-16T00:00:00Z</dcterms:created>
  <dcterms:modified xsi:type="dcterms:W3CDTF">2016-12-22T17:21:01Z</dcterms:modified>
</cp:coreProperties>
</file>