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68" r:id="rId3"/>
    <p:sldId id="258" r:id="rId4"/>
    <p:sldId id="260" r:id="rId5"/>
    <p:sldId id="269" r:id="rId6"/>
    <p:sldId id="285" r:id="rId7"/>
    <p:sldId id="270" r:id="rId8"/>
    <p:sldId id="286" r:id="rId9"/>
    <p:sldId id="316" r:id="rId10"/>
    <p:sldId id="287" r:id="rId11"/>
    <p:sldId id="288" r:id="rId12"/>
    <p:sldId id="289" r:id="rId13"/>
    <p:sldId id="290" r:id="rId14"/>
    <p:sldId id="292" r:id="rId15"/>
    <p:sldId id="291" r:id="rId16"/>
    <p:sldId id="272" r:id="rId17"/>
    <p:sldId id="273" r:id="rId18"/>
    <p:sldId id="296" r:id="rId19"/>
    <p:sldId id="299" r:id="rId20"/>
    <p:sldId id="298" r:id="rId21"/>
    <p:sldId id="297" r:id="rId22"/>
    <p:sldId id="302" r:id="rId23"/>
    <p:sldId id="300" r:id="rId24"/>
    <p:sldId id="301" r:id="rId25"/>
    <p:sldId id="313" r:id="rId26"/>
    <p:sldId id="314" r:id="rId27"/>
    <p:sldId id="304" r:id="rId28"/>
    <p:sldId id="303" r:id="rId29"/>
    <p:sldId id="306" r:id="rId30"/>
    <p:sldId id="305" r:id="rId31"/>
    <p:sldId id="307" r:id="rId32"/>
    <p:sldId id="308" r:id="rId33"/>
    <p:sldId id="310" r:id="rId34"/>
    <p:sldId id="312" r:id="rId35"/>
    <p:sldId id="317" r:id="rId36"/>
    <p:sldId id="309" r:id="rId37"/>
    <p:sldId id="264" r:id="rId38"/>
    <p:sldId id="265" r:id="rId39"/>
    <p:sldId id="266" r:id="rId40"/>
    <p:sldId id="31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56999-3609-4E1F-9D82-494AB7D77FD5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6908F-3CB4-4F9B-9F1F-6C69EC02B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66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42277-0165-48DE-991D-02A6B40F7A83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520D128-A414-4565-BA17-0D22EFCA5E84}" type="slidenum">
              <a:rPr lang="en-US">
                <a:solidFill>
                  <a:srgbClr val="000000"/>
                </a:solidFill>
              </a:rPr>
              <a:pPr/>
              <a:t>37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33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111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448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319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768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179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409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90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82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427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401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50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emf"/><Relationship Id="rId4" Type="http://schemas.openxmlformats.org/officeDocument/2006/relationships/image" Target="../media/image2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li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953000"/>
            <a:ext cx="7696200" cy="1524000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pPr algn="l"/>
            <a:r>
              <a:rPr lang="en-US" sz="4000" b="1" u="sng" dirty="0" smtClean="0">
                <a:solidFill>
                  <a:schemeClr val="tx1"/>
                </a:solidFill>
              </a:rPr>
              <a:t>PREPARED BY :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Cantonment Public  School and College , </a:t>
            </a:r>
            <a:r>
              <a:rPr lang="en-US" sz="2800" dirty="0" err="1" smtClean="0">
                <a:solidFill>
                  <a:schemeClr val="tx1"/>
                </a:solidFill>
              </a:rPr>
              <a:t>Momenshahi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l"/>
            <a:r>
              <a:rPr lang="en-US" sz="3000" dirty="0" smtClean="0">
                <a:solidFill>
                  <a:schemeClr val="tx1"/>
                </a:solidFill>
              </a:rPr>
              <a:t>Dept. Of</a:t>
            </a:r>
            <a:r>
              <a:rPr lang="bn-IN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smtClean="0">
                <a:solidFill>
                  <a:schemeClr val="tx1"/>
                </a:solidFill>
              </a:rPr>
              <a:t>Management</a:t>
            </a:r>
          </a:p>
        </p:txBody>
      </p:sp>
      <p:pic>
        <p:nvPicPr>
          <p:cNvPr id="5" name="Picture 4" descr="G:\cropped-concrete3d-copy1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685800"/>
            <a:ext cx="7543800" cy="3124200"/>
          </a:xfrm>
          <a:prstGeom prst="rect">
            <a:avLst/>
          </a:prstGeom>
          <a:solidFill>
            <a:srgbClr val="FFFF00"/>
          </a:solidFill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685800" y="4114800"/>
            <a:ext cx="7696200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US" sz="5400" b="1" cap="all" dirty="0" smtClean="0">
                <a:ln/>
                <a:solidFill>
                  <a:prstClr val="black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                   w e l c o m e </a:t>
            </a:r>
            <a:endParaRPr lang="en-US" sz="5400" b="1" cap="all" dirty="0">
              <a:ln/>
              <a:solidFill>
                <a:prstClr val="black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7494333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5142" y="1219200"/>
            <a:ext cx="791787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5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. j¶¨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vR©b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(</a:t>
            </a:r>
            <a:r>
              <a:rPr lang="en-US" sz="2800" dirty="0">
                <a:latin typeface="Agency FB" pitchFamily="34" charset="0"/>
                <a:cs typeface="SutonnyAMJ" pitchFamily="2" charset="0"/>
              </a:rPr>
              <a:t>Achieving goal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) :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cÖlYv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cÖwµqvi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me©‡kl ¯—‡i j¶¨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¯’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Zvobvi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gva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¨‡g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gvbyl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j¶¨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wfgyLx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AvPi‡Y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wjß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Ges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GK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mgq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AR©b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j¶¨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c~i‡bi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gva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¨‡g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gvbyl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mš‘wó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AR©b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Ges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cwiZ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…ß 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cÖwZôv‡b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‡`i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wewfbœ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my‡hvM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myweav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cÖ`vb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n‡j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‡`i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Kvw“LZ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j¶¨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vwR©Z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Ges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Zviv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Kv‡Ri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m¯‘ó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_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v‡K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e‡j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gvbm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¤§Z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Drcv`b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m¤¢e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¯—‡e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Afve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c~i‡Yi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ci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KL‡bv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m¤ú~Y©iƒ‡c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cÖlYvi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cwimgvwß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N‡U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bv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KviY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gvby‡li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                 </a:t>
            </a:r>
          </a:p>
          <a:p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Afv‡ei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‡kl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bB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GKwU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Afve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c~i‡Yi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ci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Av‡iKwU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Afve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¯’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`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Lj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endParaRPr lang="en-US" sz="28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2800" dirty="0" err="1" smtClean="0">
                <a:latin typeface="SutonnyAMJ" pitchFamily="2" charset="0"/>
                <a:cs typeface="SutonnyAMJ" pitchFamily="2" charset="0"/>
              </a:rPr>
              <a:t>ZvB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cÖlYv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cÖwµqv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PµvKv‡i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AvewZ©Z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Gfv‡e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cÖwZwU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gvby‡li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g‡a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¨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cÖlYv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cÖwµqvwU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µ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gvMZfv‡e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‡`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Lv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‡`q|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cÖlYv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cÖwµqv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wbqwgZ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Ae¨vnZ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Av‡Q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e‡jB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gvbyl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µ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gvMZ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Kv‡Ri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DrmvwnZ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endParaRPr lang="en-US" sz="2800" dirty="0">
              <a:latin typeface="SutonnyAMJ" pitchFamily="2" charset="0"/>
              <a:cs typeface="SutonnyAMJ" pitchFamily="2" charset="0"/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6535615" y="224937"/>
            <a:ext cx="2590800" cy="619125"/>
          </a:xfrm>
          <a:prstGeom prst="flowChartPunchedTap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24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400" kern="0" dirty="0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0"/>
            <a:ext cx="845127" cy="7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53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1786" y="1634063"/>
            <a:ext cx="8001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SutonnyAMJ" pitchFamily="2" charset="0"/>
                <a:cs typeface="SutonnyAMJ" pitchFamily="2" charset="0"/>
              </a:rPr>
              <a:t>gvbyl‡K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w`‡q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Rvi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KvR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Kiv‡bv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hvq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bv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Z‡e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gvbwmKfv‡e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DrmvwnZ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KwVb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KvRI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Kwi‡q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bqv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m¤¢e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gvbwmK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Drmvn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e„w×i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gva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¨‡g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Kvh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©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Av`v‡q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cÖlYv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AZ¨š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— ¸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iæZ¡c~Y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©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cÖwµqv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wn‡m‡e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¯^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xK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…Z| </a:t>
            </a:r>
            <a:r>
              <a:rPr lang="en-US" sz="2800" dirty="0">
                <a:cs typeface="SutonnyAMJ" pitchFamily="2" charset="0"/>
              </a:rPr>
              <a:t>Moorhead and Griffin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e‡j‡Qb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ÔKvh©dj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cÖlYvi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g‡Zv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cwi‡ek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mvg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‡_©¨i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Ici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 smtClean="0">
                <a:latin typeface="SutonnyAMJ" pitchFamily="2" charset="0"/>
                <a:cs typeface="SutonnyAMJ" pitchFamily="2" charset="0"/>
              </a:rPr>
              <a:t>wbf©ikxj|Õ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</a:t>
            </a:r>
          </a:p>
          <a:p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             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cÖlYvi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¸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iæZ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¡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Av‡jvPbv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n‡jv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:</a:t>
            </a:r>
            <a:endParaRPr lang="bn-IN" sz="2800" dirty="0" smtClean="0">
              <a:latin typeface="SutonnyAMJ" pitchFamily="2" charset="0"/>
              <a:cs typeface="SutonnyAMJ" pitchFamily="2" charset="0"/>
            </a:endParaRPr>
          </a:p>
          <a:p>
            <a:endParaRPr lang="en-US" sz="28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1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. `¶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e„w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× (</a:t>
            </a:r>
            <a:r>
              <a:rPr lang="en-US" sz="2800" dirty="0">
                <a:cs typeface="SutonnyAMJ" pitchFamily="2" charset="0"/>
              </a:rPr>
              <a:t>Increasing </a:t>
            </a:r>
            <a:r>
              <a:rPr lang="en-US" sz="2800" dirty="0" err="1">
                <a:cs typeface="SutonnyAMJ" pitchFamily="2" charset="0"/>
              </a:rPr>
              <a:t>effeciency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) :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cÖlYv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Kg©xi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Drmvn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e„w×i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gva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¨‡g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g‡bvej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evovq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g‡bv‡hv‡Mi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mv‡_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KvR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Kivq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Kg©xi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`¶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e„w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×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cvq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Drmvn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wb‡q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KvR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Abykxj‡bi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gva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¨‡g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Kg©xi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`¶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e‡o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hvq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</a:p>
          <a:p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0" y="304800"/>
            <a:ext cx="5533246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5400" dirty="0">
                <a:latin typeface="SutonnyAMJ" pitchFamily="2" charset="0"/>
                <a:cs typeface="SutonnyAMJ" pitchFamily="2" charset="0"/>
              </a:rPr>
              <a:t>†</a:t>
            </a:r>
            <a:r>
              <a:rPr lang="en-US" sz="5400" dirty="0" err="1">
                <a:latin typeface="SutonnyAMJ" pitchFamily="2" charset="0"/>
                <a:cs typeface="SutonnyAMJ" pitchFamily="2" charset="0"/>
              </a:rPr>
              <a:t>cÖlYvi</a:t>
            </a:r>
            <a:r>
              <a:rPr lang="en-US" sz="5400" dirty="0">
                <a:latin typeface="SutonnyAMJ" pitchFamily="2" charset="0"/>
                <a:cs typeface="SutonnyAMJ" pitchFamily="2" charset="0"/>
              </a:rPr>
              <a:t> ¸</a:t>
            </a:r>
            <a:r>
              <a:rPr lang="en-US" sz="5400" dirty="0" err="1">
                <a:latin typeface="SutonnyAMJ" pitchFamily="2" charset="0"/>
                <a:cs typeface="SutonnyAMJ" pitchFamily="2" charset="0"/>
              </a:rPr>
              <a:t>iæZ</a:t>
            </a:r>
            <a:r>
              <a:rPr lang="en-US" sz="5400" dirty="0" smtClean="0">
                <a:latin typeface="SutonnyAMJ" pitchFamily="2" charset="0"/>
                <a:cs typeface="SutonnyAMJ" pitchFamily="2" charset="0"/>
              </a:rPr>
              <a:t>¡</a:t>
            </a:r>
            <a:endParaRPr lang="bn-IN" sz="54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3600" dirty="0" smtClean="0">
                <a:latin typeface="SutonnyAMJ" pitchFamily="2" charset="0"/>
                <a:cs typeface="SutonnyAMJ" pitchFamily="2" charset="0"/>
              </a:rPr>
              <a:t>  [ </a:t>
            </a:r>
            <a:r>
              <a:rPr lang="en-US" sz="3600" dirty="0">
                <a:cs typeface="SutonnyAMJ" pitchFamily="2" charset="0"/>
              </a:rPr>
              <a:t>Importance of </a:t>
            </a:r>
            <a:r>
              <a:rPr lang="en-US" sz="3600" dirty="0" smtClean="0">
                <a:cs typeface="SutonnyAMJ" pitchFamily="2" charset="0"/>
              </a:rPr>
              <a:t>Motivation</a:t>
            </a:r>
            <a:r>
              <a:rPr lang="en-US" dirty="0" smtClean="0">
                <a:cs typeface="SutonnyAMJ" pitchFamily="2" charset="0"/>
              </a:rPr>
              <a:t>]</a:t>
            </a:r>
            <a:endParaRPr lang="en-US" dirty="0"/>
          </a:p>
        </p:txBody>
      </p:sp>
      <p:pic>
        <p:nvPicPr>
          <p:cNvPr id="5" name="Picture 4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13" y="433734"/>
            <a:ext cx="946373" cy="84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owchart: Punched Tape 5"/>
          <p:cNvSpPr/>
          <p:nvPr/>
        </p:nvSpPr>
        <p:spPr>
          <a:xfrm>
            <a:off x="6535615" y="224937"/>
            <a:ext cx="2590800" cy="619125"/>
          </a:xfrm>
          <a:prstGeom prst="flowChartPunchedTap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24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400" kern="0" dirty="0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5963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534499"/>
            <a:ext cx="7848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SutonnyMJ" pitchFamily="2" charset="0"/>
                <a:cs typeface="SutonnyMJ" pitchFamily="2" charset="0"/>
              </a:rPr>
              <a:t>2.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Drcv`b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× (</a:t>
            </a:r>
            <a:r>
              <a:rPr lang="en-US" sz="2400" dirty="0">
                <a:cs typeface="SutonnyMJ" pitchFamily="2" charset="0"/>
              </a:rPr>
              <a:t>Increasing production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) :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Avb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‡›`i mv‡_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DcKiY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I A‡_©i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AcPq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iva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m¤¢e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Kg©xiv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me©kw³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Drcv`b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evov‡Z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Póv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‡`i `¶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e„w×i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c~‡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e©i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Zzjbvq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A‡bK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ewk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Drcv`b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m¶g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</a:t>
            </a:r>
            <a:endParaRPr lang="bn-IN" sz="24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3.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m‡e©v”P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400" dirty="0">
                <a:cs typeface="SutonnyMJ" pitchFamily="2" charset="0"/>
              </a:rPr>
              <a:t>Proper utilization of resources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) :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g‡bvej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D‛P _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vKvi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Kg©xiv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g‡bv‡hvM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cÖwZwU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DcKiY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mwVK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e¨env‡ii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Rbkw³mn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Ab¨vb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m‡e©vËg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m¤¢e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cÖlYvi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‡`i `¶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e‡o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hvIqvq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Zviv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m‡e©v‛P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wbwðZ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m¶g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81400"/>
            <a:ext cx="4419599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6553200" y="-84626"/>
            <a:ext cx="2590800" cy="619125"/>
          </a:xfrm>
          <a:prstGeom prst="flowChartPunchedTap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24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400" kern="0" dirty="0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5" name="Picture 4" descr="Mono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0"/>
            <a:ext cx="845127" cy="7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22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533400"/>
            <a:ext cx="8001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4.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wgZe¨wqZv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AR©b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dirty="0">
                <a:cs typeface="SutonnyMJ" pitchFamily="2" charset="0"/>
              </a:rPr>
              <a:t>Achieving economy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) :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DcKiY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kª‡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AcPq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iva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cvIqvq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wgZe¨wqZv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AwR©Z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wgZe¨wqZv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AR©b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m¤¢e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gybvdv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e‡o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cÖlYv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`¶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evovq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`¶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KZ…©K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AcPq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n«vm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Drcv`b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×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cvIqvq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wgZe¨wqZv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AwR©Z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5.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myôy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Kvh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cwi‡ek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+mj-lt"/>
                <a:cs typeface="SutonnyMJ" pitchFamily="2" charset="0"/>
              </a:rPr>
              <a:t>Creating </a:t>
            </a:r>
            <a:r>
              <a:rPr lang="en-US" sz="2800" dirty="0">
                <a:latin typeface="+mj-lt"/>
                <a:cs typeface="SutonnyMJ" pitchFamily="2" charset="0"/>
              </a:rPr>
              <a:t>good </a:t>
            </a:r>
            <a:r>
              <a:rPr lang="en-US" sz="2800" dirty="0" smtClean="0">
                <a:latin typeface="+mj-lt"/>
                <a:cs typeface="SutonnyMJ" pitchFamily="2" charset="0"/>
              </a:rPr>
              <a:t>work environment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) 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kªwgK-gvwjKmn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me c‡¶i k„“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Ljvq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my›`i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Kvh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cwi‡ek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M‡o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I‡V|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mevB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mš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—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zwói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myôy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Kvh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cwi‡ek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cÖlYv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g‡bvej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Kvh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mš‘wó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evovq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DbœZ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kªg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m¤úK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cÖwZôv‡b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DbœZ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Kvh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cwi‡ek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6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gvbm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¤§Z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Kvh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m¤úv`b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dirty="0">
                <a:latin typeface="SimSun" pitchFamily="2" charset="-122"/>
                <a:ea typeface="SimSun" pitchFamily="2" charset="-122"/>
                <a:cs typeface="SutonnyMJ" pitchFamily="2" charset="0"/>
              </a:rPr>
              <a:t>Finished standard work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) :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m¤úK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we`¨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Drmvnx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KZ©„K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m¤úvw`Z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fvj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Kvh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mš‘wó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`¶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Drcv`b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gvbm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¤§Z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3" name="Flowchart: Punched Tape 2"/>
          <p:cNvSpPr/>
          <p:nvPr/>
        </p:nvSpPr>
        <p:spPr>
          <a:xfrm>
            <a:off x="6553200" y="-68140"/>
            <a:ext cx="2590800" cy="619125"/>
          </a:xfrm>
          <a:prstGeom prst="flowChartPunchedTap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24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400" kern="0" dirty="0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0"/>
            <a:ext cx="845127" cy="7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40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9655" y="533400"/>
            <a:ext cx="78486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7.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m„RbkxjZvi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weKvk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dirty="0">
                <a:latin typeface="+mj-lt"/>
                <a:cs typeface="SutonnyMJ" pitchFamily="2" charset="0"/>
              </a:rPr>
              <a:t>Manifestation of creativity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) : 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cÖlYv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g‡bve‡ji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Dbœqb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NUvq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g‡bvej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DbœZ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vKvq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e¨vcK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M‡elYv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Kv‡h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wb‡qvwRZ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bZzb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bZzb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D™¢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ve‡b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m¶g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Kg©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mš‘wó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µ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gvMZ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M‡elYv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Dbœq‡b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eva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µ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gvMZfv‡e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m„RbkxjZvi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weKvk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N‡U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8.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kªg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N~Y©vqgvbZv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n«vm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dirty="0">
                <a:cs typeface="SutonnyMJ" pitchFamily="2" charset="0"/>
              </a:rPr>
              <a:t>Reducing </a:t>
            </a:r>
            <a:r>
              <a:rPr lang="en-US" sz="2800" dirty="0" err="1">
                <a:cs typeface="SutonnyMJ" pitchFamily="2" charset="0"/>
              </a:rPr>
              <a:t>labour</a:t>
            </a:r>
            <a:r>
              <a:rPr lang="en-US" sz="2800" dirty="0">
                <a:cs typeface="SutonnyMJ" pitchFamily="2" charset="0"/>
              </a:rPr>
              <a:t> turn over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) :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g‡bvmš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—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zwó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Kv‡R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Drmvn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hvMvq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mn‡R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Kg© I Kg©¯’j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cwieZ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©‡bi 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Póv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cÖlYv`vbKvix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Kg©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mš‘wó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we`¨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cÖwZôvb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Q‡o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cÖwZôv‡b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kªg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N~Y©vqgvbZv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n«vm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9. k„•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Ljv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cÖwZôv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dirty="0">
                <a:latin typeface="+mj-lt"/>
                <a:cs typeface="SutonnyMJ" pitchFamily="2" charset="0"/>
              </a:rPr>
              <a:t>Establishing discipline)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: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Drmvn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vK‡j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mg‡qi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mg‡q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m¤úbœ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ZvQvov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h_vh_fv‡e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vwqZ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¡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cvj‡bi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Kvh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cwi‡e‡k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k„“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Ljv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cÖwZwôZ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3" name="Flowchart: Punched Tape 2"/>
          <p:cNvSpPr/>
          <p:nvPr/>
        </p:nvSpPr>
        <p:spPr>
          <a:xfrm>
            <a:off x="6535615" y="0"/>
            <a:ext cx="2590800" cy="619125"/>
          </a:xfrm>
          <a:prstGeom prst="flowChartPunchedTap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24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400" kern="0" dirty="0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0"/>
            <a:ext cx="845127" cy="7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18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838200"/>
            <a:ext cx="7620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10.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kªg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m¤ú‡K©vbœqb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dirty="0">
                <a:latin typeface="Georgia" pitchFamily="18" charset="0"/>
                <a:cs typeface="SutonnyMJ" pitchFamily="2" charset="0"/>
              </a:rPr>
              <a:t>Development of </a:t>
            </a:r>
            <a:r>
              <a:rPr lang="en-US" sz="2800" dirty="0" err="1">
                <a:latin typeface="Georgia" pitchFamily="18" charset="0"/>
                <a:cs typeface="SutonnyMJ" pitchFamily="2" charset="0"/>
              </a:rPr>
              <a:t>labour</a:t>
            </a:r>
            <a:r>
              <a:rPr lang="en-US" sz="2800" dirty="0">
                <a:latin typeface="Georgia" pitchFamily="18" charset="0"/>
                <a:cs typeface="SutonnyMJ" pitchFamily="2" charset="0"/>
              </a:rPr>
              <a:t> management relation) :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g‡bvej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DbœZ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vK‡j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vwe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-`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vIqv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gvwjK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c‡¶i mv‡_ 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iKlvKwl‡Z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wjß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kªwgK-gvwjK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vcbvi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my-m¤úK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M‡o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I‡V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kªg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m¤ú‡K©i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DbœwZ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GQvov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mybvg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Da©Zb-Aat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¯—b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my-m¤úK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fvj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cÖf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D‡j-L‡hvM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Abvw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_©K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Dcvq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cwi‡k‡l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cÖlYv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¯—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vwË¡K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cÖwµqv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G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cÖwµqv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e¨vcKfv‡e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DbœZ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Kej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cÖvwZôvwbK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mvdj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AR©b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m¤¢e| 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cÖlYv`v‡bi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gvbwmK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Dbœq‡bi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Dbœqb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m¤¢e| </a:t>
            </a:r>
          </a:p>
        </p:txBody>
      </p:sp>
      <p:sp>
        <p:nvSpPr>
          <p:cNvPr id="3" name="Flowchart: Punched Tape 2"/>
          <p:cNvSpPr/>
          <p:nvPr/>
        </p:nvSpPr>
        <p:spPr>
          <a:xfrm>
            <a:off x="6535615" y="224937"/>
            <a:ext cx="2590800" cy="619125"/>
          </a:xfrm>
          <a:prstGeom prst="flowChartPunchedTap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24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400" kern="0" dirty="0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0"/>
            <a:ext cx="845127" cy="7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49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5371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prstClr val="black"/>
                </a:solidFill>
                <a:latin typeface="ChondanaMJ" pitchFamily="2" charset="0"/>
                <a:ea typeface="+mn-ea"/>
                <a:cs typeface="ChondanaMJ" pitchFamily="2" charset="0"/>
              </a:rPr>
              <a:t>Kg©x</a:t>
            </a:r>
            <a:r>
              <a:rPr lang="en-US" dirty="0">
                <a:solidFill>
                  <a:prstClr val="black"/>
                </a:solidFill>
                <a:latin typeface="ChondanaMJ" pitchFamily="2" charset="0"/>
                <a:ea typeface="+mn-ea"/>
                <a:cs typeface="ChondanaMJ" pitchFamily="2" charset="0"/>
              </a:rPr>
              <a:t>‡`i ‡</a:t>
            </a:r>
            <a:r>
              <a:rPr lang="en-US" dirty="0" err="1">
                <a:solidFill>
                  <a:prstClr val="black"/>
                </a:solidFill>
                <a:latin typeface="ChondanaMJ" pitchFamily="2" charset="0"/>
                <a:ea typeface="+mn-ea"/>
                <a:cs typeface="ChondanaMJ" pitchFamily="2" charset="0"/>
              </a:rPr>
              <a:t>cÖlYv`v‡bi</a:t>
            </a:r>
            <a:r>
              <a:rPr lang="en-US" dirty="0">
                <a:solidFill>
                  <a:prstClr val="black"/>
                </a:solidFill>
                <a:latin typeface="ChondanaMJ" pitchFamily="2" charset="0"/>
                <a:ea typeface="+mn-ea"/>
                <a:cs typeface="ChondanaMJ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hondanaMJ" pitchFamily="2" charset="0"/>
                <a:ea typeface="+mn-ea"/>
                <a:cs typeface="ChondanaMJ" pitchFamily="2" charset="0"/>
              </a:rPr>
              <a:t>Dcvq</a:t>
            </a:r>
            <a:r>
              <a:rPr lang="bn-IN" dirty="0" smtClean="0">
                <a:solidFill>
                  <a:prstClr val="black"/>
                </a:solidFill>
                <a:latin typeface="ChondanaMJ" pitchFamily="2" charset="0"/>
                <a:ea typeface="+mn-ea"/>
                <a:cs typeface="ChondanaMJ" pitchFamily="2" charset="0"/>
              </a:rPr>
              <a:t/>
            </a:r>
            <a:br>
              <a:rPr lang="bn-IN" dirty="0" smtClean="0">
                <a:solidFill>
                  <a:prstClr val="black"/>
                </a:solidFill>
                <a:latin typeface="ChondanaMJ" pitchFamily="2" charset="0"/>
                <a:ea typeface="+mn-ea"/>
                <a:cs typeface="ChondanaMJ" pitchFamily="2" charset="0"/>
              </a:rPr>
            </a:br>
            <a:r>
              <a:rPr lang="en-US" sz="2800" dirty="0" smtClean="0">
                <a:solidFill>
                  <a:prstClr val="black"/>
                </a:solidFill>
                <a:latin typeface="ChondanaMJ" pitchFamily="2" charset="0"/>
                <a:ea typeface="+mn-ea"/>
                <a:cs typeface="ChondanaMJ" pitchFamily="2" charset="0"/>
              </a:rPr>
              <a:t> </a:t>
            </a:r>
            <a:r>
              <a:rPr lang="bn-IN" sz="2800" dirty="0">
                <a:solidFill>
                  <a:prstClr val="black"/>
                </a:solidFill>
                <a:latin typeface="ChondanaMJ" pitchFamily="2" charset="0"/>
                <a:ea typeface="+mn-ea"/>
                <a:cs typeface="ChondanaMJ" pitchFamily="2" charset="0"/>
              </a:rPr>
              <a:t>[</a:t>
            </a:r>
            <a:r>
              <a:rPr lang="en-US" sz="2800" dirty="0">
                <a:solidFill>
                  <a:prstClr val="black"/>
                </a:solidFill>
                <a:ea typeface="+mn-ea"/>
                <a:cs typeface="ChondanaMJ" pitchFamily="2" charset="0"/>
              </a:rPr>
              <a:t>Way of Motivation to Employees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8382000" cy="5715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100" dirty="0" smtClean="0">
                <a:latin typeface="ChondanaMJ" pitchFamily="2" charset="0"/>
                <a:cs typeface="ChondanaMJ" pitchFamily="2" charset="0"/>
              </a:rPr>
              <a:t>‡</a:t>
            </a:r>
            <a:r>
              <a:rPr lang="en-US" sz="4100" dirty="0" err="1" smtClean="0">
                <a:latin typeface="ChondanaMJ" pitchFamily="2" charset="0"/>
                <a:cs typeface="ChondanaMJ" pitchFamily="2" charset="0"/>
              </a:rPr>
              <a:t>Kej</a:t>
            </a:r>
            <a:r>
              <a:rPr lang="en-US" sz="4100" dirty="0" smtClean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Av‡`k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 w`‡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jB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Kg©xiv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KvR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 ‡kl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K‡i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 ‡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dj‡e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Ggb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Avkv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Kiv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hvq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bv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|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Kvh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©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m¤úv`b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Kg©x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‡`i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B‡‛Qi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Ici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wbf©i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K‡i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| ‡h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cÖwµqvq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Kg©x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‡`i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Drmvn`v‡bi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gva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¨‡g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KvR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Av`vq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Kiv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nq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Zv‡K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 ‡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cÖlYv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e‡j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| ‡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cÖlYv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wewfbœfv‡e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 ‡`qv ‡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h‡Z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cv‡i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|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Zvi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g‡a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¨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cÖavb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 `y'‡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Uv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c×wZ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n‡jv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;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Avw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_©K I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Abvw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_©K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c×wZ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| </a:t>
            </a:r>
            <a:endParaRPr lang="bn-IN" sz="4100" dirty="0" smtClean="0">
              <a:latin typeface="ChondanaMJ" pitchFamily="2" charset="0"/>
              <a:cs typeface="ChondanaMJ" pitchFamily="2" charset="0"/>
            </a:endParaRPr>
          </a:p>
          <a:p>
            <a:pPr marL="0" indent="0">
              <a:buNone/>
            </a:pPr>
            <a:r>
              <a:rPr lang="bn-IN" sz="41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bn-IN" sz="4100" dirty="0" smtClean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5700" dirty="0" err="1" smtClean="0">
                <a:latin typeface="ChondanaMJ" pitchFamily="2" charset="0"/>
                <a:cs typeface="ChondanaMJ" pitchFamily="2" charset="0"/>
              </a:rPr>
              <a:t>Avw</a:t>
            </a:r>
            <a:r>
              <a:rPr lang="en-US" sz="5700" dirty="0">
                <a:latin typeface="ChondanaMJ" pitchFamily="2" charset="0"/>
                <a:cs typeface="ChondanaMJ" pitchFamily="2" charset="0"/>
              </a:rPr>
              <a:t>_©K </a:t>
            </a:r>
            <a:r>
              <a:rPr lang="en-US" sz="5700" dirty="0" err="1">
                <a:latin typeface="ChondanaMJ" pitchFamily="2" charset="0"/>
                <a:cs typeface="ChondanaMJ" pitchFamily="2" charset="0"/>
              </a:rPr>
              <a:t>c×wZ</a:t>
            </a:r>
            <a:r>
              <a:rPr lang="en-US" sz="5700" dirty="0">
                <a:latin typeface="ChondanaMJ" pitchFamily="2" charset="0"/>
                <a:cs typeface="ChondanaMJ" pitchFamily="2" charset="0"/>
              </a:rPr>
              <a:t> (</a:t>
            </a:r>
            <a:r>
              <a:rPr lang="en-US" sz="5700" dirty="0">
                <a:cs typeface="ChondanaMJ" pitchFamily="2" charset="0"/>
              </a:rPr>
              <a:t>Financial method</a:t>
            </a:r>
            <a:r>
              <a:rPr lang="en-US" sz="5700" dirty="0">
                <a:latin typeface="ChondanaMJ" pitchFamily="2" charset="0"/>
                <a:cs typeface="ChondanaMJ" pitchFamily="2" charset="0"/>
              </a:rPr>
              <a:t>) 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: ‡h ‡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cÖlYvi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 mv‡_ A_©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RwoZ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4100" dirty="0" smtClean="0">
                <a:latin typeface="ChondanaMJ" pitchFamily="2" charset="0"/>
                <a:cs typeface="ChondanaMJ" pitchFamily="2" charset="0"/>
              </a:rPr>
              <a:t>      </a:t>
            </a:r>
            <a:r>
              <a:rPr lang="en-US" sz="4100" dirty="0" err="1" smtClean="0">
                <a:latin typeface="ChondanaMJ" pitchFamily="2" charset="0"/>
                <a:cs typeface="ChondanaMJ" pitchFamily="2" charset="0"/>
              </a:rPr>
              <a:t>Zv‡K</a:t>
            </a:r>
            <a:r>
              <a:rPr lang="en-US" sz="4100" dirty="0" smtClean="0">
                <a:latin typeface="ChondanaMJ" pitchFamily="2" charset="0"/>
                <a:cs typeface="ChondanaMJ" pitchFamily="2" charset="0"/>
              </a:rPr>
              <a:t> </a:t>
            </a:r>
            <a:r>
              <a:rPr lang="bn-IN" sz="4100" dirty="0" smtClean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4100" dirty="0" err="1" smtClean="0">
                <a:latin typeface="ChondanaMJ" pitchFamily="2" charset="0"/>
                <a:cs typeface="ChondanaMJ" pitchFamily="2" charset="0"/>
              </a:rPr>
              <a:t>Avw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_©K ‡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cÖlYv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e‡j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|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Avw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_©K ‡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cÖlYv`vb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c×wZ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wbæiƒc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4100" dirty="0" smtClean="0">
                <a:latin typeface="ChondanaMJ" pitchFamily="2" charset="0"/>
                <a:cs typeface="ChondanaMJ" pitchFamily="2" charset="0"/>
              </a:rPr>
              <a:t>:</a:t>
            </a:r>
            <a:endParaRPr lang="bn-IN" sz="4100" dirty="0" smtClean="0">
              <a:latin typeface="ChondanaMJ" pitchFamily="2" charset="0"/>
              <a:cs typeface="ChondanaMJ" pitchFamily="2" charset="0"/>
            </a:endParaRPr>
          </a:p>
          <a:p>
            <a:r>
              <a:rPr lang="en-US" sz="4100" dirty="0" smtClean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1.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cvwikªwgK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4100" dirty="0">
                <a:cs typeface="ChondanaMJ" pitchFamily="2" charset="0"/>
              </a:rPr>
              <a:t>(Remuneration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) :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Kg©x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‡`i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Kv‡Ri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wewbg‡q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cvwikªwgK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¯^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iƒc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gRywi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, ‡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eZb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ev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 m¤§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vbx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 ‡`qv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nq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|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KvwqK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 kª‡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gi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gva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¨‡g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gRywi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Ges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gvbwmK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 kª‡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gi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gva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¨‡g ‡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eZb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cvIqv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hvq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|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b¨vh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¨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cvwikªwg‡Ki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cwigvY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 ‡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ewk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n‡j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Kg©xiv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Kv‡R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Drmvn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cvq</a:t>
            </a:r>
            <a:r>
              <a:rPr lang="en-US" sz="4100" dirty="0" smtClean="0">
                <a:latin typeface="ChondanaMJ" pitchFamily="2" charset="0"/>
                <a:cs typeface="ChondanaMJ" pitchFamily="2" charset="0"/>
              </a:rPr>
              <a:t>|</a:t>
            </a:r>
            <a:endParaRPr lang="bn-IN" sz="4100" dirty="0" smtClean="0">
              <a:latin typeface="ChondanaMJ" pitchFamily="2" charset="0"/>
              <a:cs typeface="ChondanaMJ" pitchFamily="2" charset="0"/>
            </a:endParaRPr>
          </a:p>
          <a:p>
            <a:r>
              <a:rPr lang="en-US" sz="4100" dirty="0" smtClean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2. ‡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evbvm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 (</a:t>
            </a:r>
            <a:r>
              <a:rPr lang="en-US" sz="4100" dirty="0">
                <a:latin typeface="Calibri Light" pitchFamily="34" charset="0"/>
                <a:cs typeface="ChondanaMJ" pitchFamily="2" charset="0"/>
              </a:rPr>
              <a:t>Bonus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) :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Kg©x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‡`i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DrmvwnZ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Kivi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Rb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¨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Drme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,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Drcv`b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, `¶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Zv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cÖf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…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wZ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Lv‡Z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 ‡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evbvm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 ‡`qv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nq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| ‡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evbvm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wn‡m‡e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GKKvjxb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Avw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_©K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myweav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 ‡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c‡j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Kg©xiv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Lywk</a:t>
            </a:r>
            <a:r>
              <a:rPr lang="en-US" sz="41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4100" dirty="0" err="1">
                <a:latin typeface="ChondanaMJ" pitchFamily="2" charset="0"/>
                <a:cs typeface="ChondanaMJ" pitchFamily="2" charset="0"/>
              </a:rPr>
              <a:t>nq</a:t>
            </a:r>
            <a:r>
              <a:rPr lang="en-US" sz="4100" dirty="0" smtClean="0">
                <a:latin typeface="ChondanaMJ" pitchFamily="2" charset="0"/>
                <a:cs typeface="ChondanaMJ" pitchFamily="2" charset="0"/>
              </a:rPr>
              <a:t>|</a:t>
            </a:r>
            <a:endParaRPr lang="bn-IN" sz="4100" dirty="0" smtClean="0">
              <a:latin typeface="ChondanaMJ" pitchFamily="2" charset="0"/>
              <a:cs typeface="ChondanaMJ" pitchFamily="2" charset="0"/>
            </a:endParaRPr>
          </a:p>
          <a:p>
            <a:r>
              <a:rPr lang="en-US" sz="4100" dirty="0" smtClean="0">
                <a:latin typeface="ChondanaMJ" pitchFamily="2" charset="0"/>
                <a:cs typeface="ChondanaMJ" pitchFamily="2" charset="0"/>
              </a:rPr>
              <a:t> </a:t>
            </a:r>
            <a:endParaRPr lang="en-US" sz="4100" dirty="0">
              <a:latin typeface="ChondanaMJ" pitchFamily="2" charset="0"/>
              <a:cs typeface="ChondanaMJ" pitchFamily="2" charset="0"/>
            </a:endParaRP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35" y="121072"/>
            <a:ext cx="1643365" cy="1077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Punched Tape 4"/>
          <p:cNvSpPr/>
          <p:nvPr/>
        </p:nvSpPr>
        <p:spPr>
          <a:xfrm>
            <a:off x="6324600" y="304800"/>
            <a:ext cx="2590800" cy="893308"/>
          </a:xfrm>
          <a:prstGeom prst="flowChartPunchedTape">
            <a:avLst/>
          </a:prstGeom>
          <a:gradFill flip="none" rotWithShape="1">
            <a:gsLst>
              <a:gs pos="0">
                <a:srgbClr val="846648">
                  <a:lumMod val="60000"/>
                  <a:lumOff val="40000"/>
                  <a:tint val="66000"/>
                  <a:satMod val="160000"/>
                </a:srgbClr>
              </a:gs>
              <a:gs pos="50000">
                <a:srgbClr val="846648">
                  <a:lumMod val="60000"/>
                  <a:lumOff val="40000"/>
                  <a:tint val="44500"/>
                  <a:satMod val="160000"/>
                </a:srgbClr>
              </a:gs>
              <a:gs pos="100000">
                <a:srgbClr val="846648">
                  <a:lumMod val="60000"/>
                  <a:lumOff val="40000"/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/>
                <a:ea typeface="+mn-ea"/>
              </a:rPr>
              <a:t>পাঠ বিশ্লেষণ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18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90800"/>
            <a:ext cx="8229600" cy="5592765"/>
          </a:xfrm>
        </p:spPr>
        <p:txBody>
          <a:bodyPr>
            <a:normAutofit/>
          </a:bodyPr>
          <a:lstStyle/>
          <a:p>
            <a:r>
              <a:rPr lang="en-US" dirty="0">
                <a:latin typeface="ChondanaMJ" pitchFamily="2" charset="0"/>
                <a:cs typeface="ChondanaMJ" pitchFamily="2" charset="0"/>
              </a:rPr>
              <a:t>4. </a:t>
            </a:r>
            <a:r>
              <a:rPr lang="en-US" dirty="0" err="1">
                <a:latin typeface="ChondanaMJ" pitchFamily="2" charset="0"/>
                <a:cs typeface="ChondanaMJ" pitchFamily="2" charset="0"/>
              </a:rPr>
              <a:t>cwienb</a:t>
            </a:r>
            <a:r>
              <a:rPr lang="en-US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dirty="0" err="1">
                <a:latin typeface="ChondanaMJ" pitchFamily="2" charset="0"/>
                <a:cs typeface="ChondanaMJ" pitchFamily="2" charset="0"/>
              </a:rPr>
              <a:t>myweav</a:t>
            </a:r>
            <a:r>
              <a:rPr lang="en-US" dirty="0">
                <a:latin typeface="ChondanaMJ" pitchFamily="2" charset="0"/>
                <a:cs typeface="ChondanaMJ" pitchFamily="2" charset="0"/>
              </a:rPr>
              <a:t> (</a:t>
            </a:r>
            <a:r>
              <a:rPr lang="en-US" dirty="0">
                <a:latin typeface="+mj-lt"/>
                <a:cs typeface="ChondanaMJ" pitchFamily="2" charset="0"/>
              </a:rPr>
              <a:t>Transport facilities</a:t>
            </a:r>
            <a:r>
              <a:rPr lang="en-US" dirty="0">
                <a:latin typeface="ChondanaMJ" pitchFamily="2" charset="0"/>
                <a:cs typeface="ChondanaMJ" pitchFamily="2" charset="0"/>
              </a:rPr>
              <a:t>) : Kg©‡¶‡Î </a:t>
            </a:r>
            <a:r>
              <a:rPr lang="en-US" dirty="0" err="1">
                <a:latin typeface="ChondanaMJ" pitchFamily="2" charset="0"/>
                <a:cs typeface="ChondanaMJ" pitchFamily="2" charset="0"/>
              </a:rPr>
              <a:t>Avmv-hvIqvi</a:t>
            </a:r>
            <a:r>
              <a:rPr lang="en-US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dirty="0" err="1">
                <a:latin typeface="ChondanaMJ" pitchFamily="2" charset="0"/>
                <a:cs typeface="ChondanaMJ" pitchFamily="2" charset="0"/>
              </a:rPr>
              <a:t>Rb</a:t>
            </a:r>
            <a:r>
              <a:rPr lang="en-US" dirty="0">
                <a:latin typeface="ChondanaMJ" pitchFamily="2" charset="0"/>
                <a:cs typeface="ChondanaMJ" pitchFamily="2" charset="0"/>
              </a:rPr>
              <a:t>¨ </a:t>
            </a:r>
            <a:r>
              <a:rPr lang="en-US" dirty="0" err="1">
                <a:latin typeface="ChondanaMJ" pitchFamily="2" charset="0"/>
                <a:cs typeface="ChondanaMJ" pitchFamily="2" charset="0"/>
              </a:rPr>
              <a:t>Kg©x</a:t>
            </a:r>
            <a:r>
              <a:rPr lang="en-US" dirty="0">
                <a:latin typeface="ChondanaMJ" pitchFamily="2" charset="0"/>
                <a:cs typeface="ChondanaMJ" pitchFamily="2" charset="0"/>
              </a:rPr>
              <a:t>‡`i </a:t>
            </a:r>
            <a:r>
              <a:rPr lang="en-US" dirty="0" err="1">
                <a:latin typeface="ChondanaMJ" pitchFamily="2" charset="0"/>
                <a:cs typeface="ChondanaMJ" pitchFamily="2" charset="0"/>
              </a:rPr>
              <a:t>cwienb</a:t>
            </a:r>
            <a:r>
              <a:rPr lang="en-US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dirty="0" err="1">
                <a:latin typeface="ChondanaMJ" pitchFamily="2" charset="0"/>
                <a:cs typeface="ChondanaMJ" pitchFamily="2" charset="0"/>
              </a:rPr>
              <a:t>fvZv</a:t>
            </a:r>
            <a:r>
              <a:rPr lang="en-US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dirty="0" err="1">
                <a:latin typeface="ChondanaMJ" pitchFamily="2" charset="0"/>
                <a:cs typeface="ChondanaMJ" pitchFamily="2" charset="0"/>
              </a:rPr>
              <a:t>ev</a:t>
            </a:r>
            <a:r>
              <a:rPr lang="en-US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dirty="0" err="1">
                <a:latin typeface="ChondanaMJ" pitchFamily="2" charset="0"/>
                <a:cs typeface="ChondanaMJ" pitchFamily="2" charset="0"/>
              </a:rPr>
              <a:t>myweav</a:t>
            </a:r>
            <a:r>
              <a:rPr lang="en-US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dirty="0" err="1">
                <a:latin typeface="ChondanaMJ" pitchFamily="2" charset="0"/>
                <a:cs typeface="ChondanaMJ" pitchFamily="2" charset="0"/>
              </a:rPr>
              <a:t>cÖ`vb</a:t>
            </a:r>
            <a:r>
              <a:rPr lang="en-US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dirty="0" err="1">
                <a:latin typeface="ChondanaMJ" pitchFamily="2" charset="0"/>
                <a:cs typeface="ChondanaMJ" pitchFamily="2" charset="0"/>
              </a:rPr>
              <a:t>Kiv</a:t>
            </a:r>
            <a:r>
              <a:rPr lang="en-US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dirty="0" err="1">
                <a:latin typeface="ChondanaMJ" pitchFamily="2" charset="0"/>
                <a:cs typeface="ChondanaMJ" pitchFamily="2" charset="0"/>
              </a:rPr>
              <a:t>nq</a:t>
            </a:r>
            <a:r>
              <a:rPr lang="en-US" dirty="0">
                <a:latin typeface="ChondanaMJ" pitchFamily="2" charset="0"/>
                <a:cs typeface="ChondanaMJ" pitchFamily="2" charset="0"/>
              </a:rPr>
              <a:t>| </a:t>
            </a:r>
            <a:r>
              <a:rPr lang="en-US" dirty="0" err="1">
                <a:latin typeface="ChondanaMJ" pitchFamily="2" charset="0"/>
                <a:cs typeface="ChondanaMJ" pitchFamily="2" charset="0"/>
              </a:rPr>
              <a:t>cwienb</a:t>
            </a:r>
            <a:r>
              <a:rPr lang="en-US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dirty="0" err="1">
                <a:latin typeface="ChondanaMJ" pitchFamily="2" charset="0"/>
                <a:cs typeface="ChondanaMJ" pitchFamily="2" charset="0"/>
              </a:rPr>
              <a:t>myweav</a:t>
            </a:r>
            <a:r>
              <a:rPr lang="en-US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dirty="0" err="1">
                <a:latin typeface="ChondanaMJ" pitchFamily="2" charset="0"/>
                <a:cs typeface="ChondanaMJ" pitchFamily="2" charset="0"/>
              </a:rPr>
              <a:t>Kg©x‡K</a:t>
            </a:r>
            <a:r>
              <a:rPr lang="en-US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dirty="0" err="1">
                <a:latin typeface="ChondanaMJ" pitchFamily="2" charset="0"/>
                <a:cs typeface="ChondanaMJ" pitchFamily="2" charset="0"/>
              </a:rPr>
              <a:t>mgqwbô</a:t>
            </a:r>
            <a:r>
              <a:rPr lang="en-US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dirty="0" err="1">
                <a:latin typeface="ChondanaMJ" pitchFamily="2" charset="0"/>
                <a:cs typeface="ChondanaMJ" pitchFamily="2" charset="0"/>
              </a:rPr>
              <a:t>n‡Z</a:t>
            </a:r>
            <a:r>
              <a:rPr lang="en-US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dirty="0" err="1">
                <a:latin typeface="ChondanaMJ" pitchFamily="2" charset="0"/>
                <a:cs typeface="ChondanaMJ" pitchFamily="2" charset="0"/>
              </a:rPr>
              <a:t>mnvqZv</a:t>
            </a:r>
            <a:r>
              <a:rPr lang="en-US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dirty="0" err="1">
                <a:latin typeface="ChondanaMJ" pitchFamily="2" charset="0"/>
                <a:cs typeface="ChondanaMJ" pitchFamily="2" charset="0"/>
              </a:rPr>
              <a:t>K‡i</a:t>
            </a:r>
            <a:r>
              <a:rPr lang="en-US" dirty="0">
                <a:latin typeface="ChondanaMJ" pitchFamily="2" charset="0"/>
                <a:cs typeface="ChondanaMJ" pitchFamily="2" charset="0"/>
              </a:rPr>
              <a:t>| </a:t>
            </a:r>
            <a:r>
              <a:rPr lang="en-US" dirty="0" err="1">
                <a:latin typeface="ChondanaMJ" pitchFamily="2" charset="0"/>
                <a:cs typeface="ChondanaMJ" pitchFamily="2" charset="0"/>
              </a:rPr>
              <a:t>ZvQvov</a:t>
            </a:r>
            <a:r>
              <a:rPr lang="en-US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dirty="0" err="1">
                <a:latin typeface="ChondanaMJ" pitchFamily="2" charset="0"/>
                <a:cs typeface="ChondanaMJ" pitchFamily="2" charset="0"/>
              </a:rPr>
              <a:t>Kg©xi</a:t>
            </a:r>
            <a:r>
              <a:rPr lang="en-US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dirty="0" err="1">
                <a:latin typeface="ChondanaMJ" pitchFamily="2" charset="0"/>
                <a:cs typeface="ChondanaMJ" pitchFamily="2" charset="0"/>
              </a:rPr>
              <a:t>Rxe‡b</a:t>
            </a:r>
            <a:r>
              <a:rPr lang="en-US" dirty="0">
                <a:latin typeface="ChondanaMJ" pitchFamily="2" charset="0"/>
                <a:cs typeface="ChondanaMJ" pitchFamily="2" charset="0"/>
              </a:rPr>
              <a:t> k„“</a:t>
            </a:r>
            <a:r>
              <a:rPr lang="en-US" dirty="0" err="1">
                <a:latin typeface="ChondanaMJ" pitchFamily="2" charset="0"/>
                <a:cs typeface="ChondanaMJ" pitchFamily="2" charset="0"/>
              </a:rPr>
              <a:t>Ljv</a:t>
            </a:r>
            <a:r>
              <a:rPr lang="en-US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dirty="0" err="1">
                <a:latin typeface="ChondanaMJ" pitchFamily="2" charset="0"/>
                <a:cs typeface="ChondanaMJ" pitchFamily="2" charset="0"/>
              </a:rPr>
              <a:t>cÖwZôv</a:t>
            </a:r>
            <a:r>
              <a:rPr lang="en-US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dirty="0" err="1">
                <a:latin typeface="ChondanaMJ" pitchFamily="2" charset="0"/>
                <a:cs typeface="ChondanaMJ" pitchFamily="2" charset="0"/>
              </a:rPr>
              <a:t>K‡i</a:t>
            </a:r>
            <a:r>
              <a:rPr lang="en-US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dirty="0" err="1">
                <a:latin typeface="ChondanaMJ" pitchFamily="2" charset="0"/>
                <a:cs typeface="ChondanaMJ" pitchFamily="2" charset="0"/>
              </a:rPr>
              <a:t>Ges</a:t>
            </a:r>
            <a:r>
              <a:rPr lang="en-US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dirty="0" err="1">
                <a:latin typeface="ChondanaMJ" pitchFamily="2" charset="0"/>
                <a:cs typeface="ChondanaMJ" pitchFamily="2" charset="0"/>
              </a:rPr>
              <a:t>Kv‡Ri</a:t>
            </a:r>
            <a:r>
              <a:rPr lang="en-US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dirty="0" err="1">
                <a:latin typeface="ChondanaMJ" pitchFamily="2" charset="0"/>
                <a:cs typeface="ChondanaMJ" pitchFamily="2" charset="0"/>
              </a:rPr>
              <a:t>cÖwZ</a:t>
            </a:r>
            <a:r>
              <a:rPr lang="en-US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dirty="0" err="1">
                <a:latin typeface="ChondanaMJ" pitchFamily="2" charset="0"/>
                <a:cs typeface="ChondanaMJ" pitchFamily="2" charset="0"/>
              </a:rPr>
              <a:t>g‡bv‡hvMx</a:t>
            </a:r>
            <a:r>
              <a:rPr lang="en-US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dirty="0" err="1">
                <a:latin typeface="ChondanaMJ" pitchFamily="2" charset="0"/>
                <a:cs typeface="ChondanaMJ" pitchFamily="2" charset="0"/>
              </a:rPr>
              <a:t>nq</a:t>
            </a:r>
            <a:r>
              <a:rPr lang="en-US" dirty="0">
                <a:latin typeface="ChondanaMJ" pitchFamily="2" charset="0"/>
                <a:cs typeface="ChondanaMJ" pitchFamily="2" charset="0"/>
              </a:rPr>
              <a:t>| </a:t>
            </a:r>
            <a:endParaRPr lang="bn-IN" dirty="0" smtClean="0">
              <a:latin typeface="ChondanaMJ" pitchFamily="2" charset="0"/>
              <a:cs typeface="ChondanaMJ" pitchFamily="2" charset="0"/>
            </a:endParaRPr>
          </a:p>
          <a:p>
            <a:r>
              <a:rPr lang="en-US" dirty="0" smtClean="0">
                <a:latin typeface="ChondanaMJ" pitchFamily="2" charset="0"/>
                <a:cs typeface="ChondanaMJ" pitchFamily="2" charset="0"/>
              </a:rPr>
              <a:t>5</a:t>
            </a:r>
            <a:r>
              <a:rPr lang="en-US" dirty="0">
                <a:latin typeface="ChondanaMJ" pitchFamily="2" charset="0"/>
                <a:cs typeface="ChondanaMJ" pitchFamily="2" charset="0"/>
              </a:rPr>
              <a:t>. </a:t>
            </a:r>
            <a:r>
              <a:rPr lang="en-US" dirty="0" err="1">
                <a:latin typeface="ChondanaMJ" pitchFamily="2" charset="0"/>
                <a:cs typeface="ChondanaMJ" pitchFamily="2" charset="0"/>
              </a:rPr>
              <a:t>wPwKrmv</a:t>
            </a:r>
            <a:r>
              <a:rPr lang="en-US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dirty="0" err="1">
                <a:latin typeface="ChondanaMJ" pitchFamily="2" charset="0"/>
                <a:cs typeface="ChondanaMJ" pitchFamily="2" charset="0"/>
              </a:rPr>
              <a:t>myweav</a:t>
            </a:r>
            <a:r>
              <a:rPr lang="en-US" dirty="0">
                <a:latin typeface="ChondanaMJ" pitchFamily="2" charset="0"/>
                <a:cs typeface="ChondanaMJ" pitchFamily="2" charset="0"/>
              </a:rPr>
              <a:t> (</a:t>
            </a:r>
            <a:r>
              <a:rPr lang="en-US" dirty="0">
                <a:cs typeface="ChondanaMJ" pitchFamily="2" charset="0"/>
              </a:rPr>
              <a:t>Medical facilities</a:t>
            </a:r>
            <a:r>
              <a:rPr lang="en-US" dirty="0">
                <a:latin typeface="ChondanaMJ" pitchFamily="2" charset="0"/>
                <a:cs typeface="ChondanaMJ" pitchFamily="2" charset="0"/>
              </a:rPr>
              <a:t>) : </a:t>
            </a:r>
            <a:r>
              <a:rPr lang="en-US" dirty="0" err="1">
                <a:latin typeface="ChondanaMJ" pitchFamily="2" charset="0"/>
                <a:cs typeface="ChondanaMJ" pitchFamily="2" charset="0"/>
              </a:rPr>
              <a:t>Kg©x</a:t>
            </a:r>
            <a:r>
              <a:rPr lang="en-US" dirty="0">
                <a:latin typeface="ChondanaMJ" pitchFamily="2" charset="0"/>
                <a:cs typeface="ChondanaMJ" pitchFamily="2" charset="0"/>
              </a:rPr>
              <a:t>‡`i my¯^v¯’¨ I </a:t>
            </a:r>
            <a:r>
              <a:rPr lang="en-US" dirty="0" err="1">
                <a:latin typeface="ChondanaMJ" pitchFamily="2" charset="0"/>
                <a:cs typeface="ChondanaMJ" pitchFamily="2" charset="0"/>
              </a:rPr>
              <a:t>g‡bvej</a:t>
            </a:r>
            <a:r>
              <a:rPr lang="en-US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dirty="0" err="1">
                <a:latin typeface="ChondanaMJ" pitchFamily="2" charset="0"/>
                <a:cs typeface="ChondanaMJ" pitchFamily="2" charset="0"/>
              </a:rPr>
              <a:t>e„w×i</a:t>
            </a:r>
            <a:r>
              <a:rPr lang="en-US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dirty="0" err="1">
                <a:latin typeface="ChondanaMJ" pitchFamily="2" charset="0"/>
                <a:cs typeface="ChondanaMJ" pitchFamily="2" charset="0"/>
              </a:rPr>
              <a:t>Rb</a:t>
            </a:r>
            <a:r>
              <a:rPr lang="en-US" dirty="0">
                <a:latin typeface="ChondanaMJ" pitchFamily="2" charset="0"/>
                <a:cs typeface="ChondanaMJ" pitchFamily="2" charset="0"/>
              </a:rPr>
              <a:t>¨ </a:t>
            </a:r>
            <a:r>
              <a:rPr lang="en-US" dirty="0" err="1">
                <a:latin typeface="ChondanaMJ" pitchFamily="2" charset="0"/>
                <a:cs typeface="ChondanaMJ" pitchFamily="2" charset="0"/>
              </a:rPr>
              <a:t>wPwKrmv</a:t>
            </a:r>
            <a:r>
              <a:rPr lang="en-US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dirty="0" err="1">
                <a:latin typeface="ChondanaMJ" pitchFamily="2" charset="0"/>
                <a:cs typeface="ChondanaMJ" pitchFamily="2" charset="0"/>
              </a:rPr>
              <a:t>myweav</a:t>
            </a:r>
            <a:r>
              <a:rPr lang="en-US" dirty="0">
                <a:latin typeface="ChondanaMJ" pitchFamily="2" charset="0"/>
                <a:cs typeface="ChondanaMJ" pitchFamily="2" charset="0"/>
              </a:rPr>
              <a:t> ‡`qv </a:t>
            </a:r>
            <a:r>
              <a:rPr lang="en-US" dirty="0" err="1">
                <a:latin typeface="ChondanaMJ" pitchFamily="2" charset="0"/>
                <a:cs typeface="ChondanaMJ" pitchFamily="2" charset="0"/>
              </a:rPr>
              <a:t>nq</a:t>
            </a:r>
            <a:r>
              <a:rPr lang="en-US" dirty="0">
                <a:latin typeface="ChondanaMJ" pitchFamily="2" charset="0"/>
                <a:cs typeface="ChondanaMJ" pitchFamily="2" charset="0"/>
              </a:rPr>
              <a:t>| </a:t>
            </a:r>
            <a:r>
              <a:rPr lang="en-US" dirty="0" err="1">
                <a:latin typeface="ChondanaMJ" pitchFamily="2" charset="0"/>
                <a:cs typeface="ChondanaMJ" pitchFamily="2" charset="0"/>
              </a:rPr>
              <a:t>wPwKrmv</a:t>
            </a:r>
            <a:r>
              <a:rPr lang="en-US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dirty="0" err="1">
                <a:latin typeface="ChondanaMJ" pitchFamily="2" charset="0"/>
                <a:cs typeface="ChondanaMJ" pitchFamily="2" charset="0"/>
              </a:rPr>
              <a:t>myweav</a:t>
            </a:r>
            <a:r>
              <a:rPr lang="en-US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dirty="0" err="1">
                <a:latin typeface="ChondanaMJ" pitchFamily="2" charset="0"/>
                <a:cs typeface="ChondanaMJ" pitchFamily="2" charset="0"/>
              </a:rPr>
              <a:t>Kg©xi</a:t>
            </a:r>
            <a:r>
              <a:rPr lang="en-US" dirty="0">
                <a:latin typeface="ChondanaMJ" pitchFamily="2" charset="0"/>
                <a:cs typeface="ChondanaMJ" pitchFamily="2" charset="0"/>
              </a:rPr>
              <a:t> my¯’</a:t>
            </a:r>
            <a:r>
              <a:rPr lang="en-US" dirty="0" err="1">
                <a:latin typeface="ChondanaMJ" pitchFamily="2" charset="0"/>
                <a:cs typeface="ChondanaMJ" pitchFamily="2" charset="0"/>
              </a:rPr>
              <a:t>Zv</a:t>
            </a:r>
            <a:r>
              <a:rPr lang="en-US" dirty="0">
                <a:latin typeface="ChondanaMJ" pitchFamily="2" charset="0"/>
                <a:cs typeface="ChondanaMJ" pitchFamily="2" charset="0"/>
              </a:rPr>
              <a:t> I </a:t>
            </a:r>
            <a:r>
              <a:rPr lang="en-US" dirty="0" err="1">
                <a:latin typeface="ChondanaMJ" pitchFamily="2" charset="0"/>
                <a:cs typeface="ChondanaMJ" pitchFamily="2" charset="0"/>
              </a:rPr>
              <a:t>g‡bvej</a:t>
            </a:r>
            <a:r>
              <a:rPr lang="en-US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dirty="0" err="1">
                <a:latin typeface="ChondanaMJ" pitchFamily="2" charset="0"/>
                <a:cs typeface="ChondanaMJ" pitchFamily="2" charset="0"/>
              </a:rPr>
              <a:t>evov‡Z</a:t>
            </a:r>
            <a:r>
              <a:rPr lang="en-US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dirty="0" err="1">
                <a:latin typeface="ChondanaMJ" pitchFamily="2" charset="0"/>
                <a:cs typeface="ChondanaMJ" pitchFamily="2" charset="0"/>
              </a:rPr>
              <a:t>mvnvh</a:t>
            </a:r>
            <a:r>
              <a:rPr lang="en-US" dirty="0">
                <a:latin typeface="ChondanaMJ" pitchFamily="2" charset="0"/>
                <a:cs typeface="ChondanaMJ" pitchFamily="2" charset="0"/>
              </a:rPr>
              <a:t>¨ </a:t>
            </a:r>
            <a:r>
              <a:rPr lang="en-US" dirty="0" err="1">
                <a:latin typeface="ChondanaMJ" pitchFamily="2" charset="0"/>
                <a:cs typeface="ChondanaMJ" pitchFamily="2" charset="0"/>
              </a:rPr>
              <a:t>K‡i</a:t>
            </a:r>
            <a:r>
              <a:rPr lang="en-US" dirty="0">
                <a:latin typeface="ChondanaMJ" pitchFamily="2" charset="0"/>
                <a:cs typeface="ChondanaMJ" pitchFamily="2" charset="0"/>
              </a:rPr>
              <a:t>| </a:t>
            </a:r>
            <a:r>
              <a:rPr lang="en-US" dirty="0" err="1">
                <a:latin typeface="ChondanaMJ" pitchFamily="2" charset="0"/>
                <a:cs typeface="ChondanaMJ" pitchFamily="2" charset="0"/>
              </a:rPr>
              <a:t>mivmwi</a:t>
            </a:r>
            <a:r>
              <a:rPr lang="en-US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dirty="0" err="1">
                <a:latin typeface="ChondanaMJ" pitchFamily="2" charset="0"/>
                <a:cs typeface="ChondanaMJ" pitchFamily="2" charset="0"/>
              </a:rPr>
              <a:t>nvmcvZvj</a:t>
            </a:r>
            <a:r>
              <a:rPr lang="en-US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dirty="0" err="1">
                <a:latin typeface="ChondanaMJ" pitchFamily="2" charset="0"/>
                <a:cs typeface="ChondanaMJ" pitchFamily="2" charset="0"/>
              </a:rPr>
              <a:t>ev</a:t>
            </a:r>
            <a:r>
              <a:rPr lang="en-US" dirty="0">
                <a:latin typeface="ChondanaMJ" pitchFamily="2" charset="0"/>
                <a:cs typeface="ChondanaMJ" pitchFamily="2" charset="0"/>
              </a:rPr>
              <a:t> Wv³v‡ii </a:t>
            </a:r>
            <a:r>
              <a:rPr lang="en-US" dirty="0" err="1">
                <a:latin typeface="ChondanaMJ" pitchFamily="2" charset="0"/>
                <a:cs typeface="ChondanaMJ" pitchFamily="2" charset="0"/>
              </a:rPr>
              <a:t>gva</a:t>
            </a:r>
            <a:r>
              <a:rPr lang="en-US" dirty="0">
                <a:latin typeface="ChondanaMJ" pitchFamily="2" charset="0"/>
                <a:cs typeface="ChondanaMJ" pitchFamily="2" charset="0"/>
              </a:rPr>
              <a:t>¨‡g </a:t>
            </a:r>
            <a:r>
              <a:rPr lang="en-US" dirty="0" err="1">
                <a:latin typeface="ChondanaMJ" pitchFamily="2" charset="0"/>
                <a:cs typeface="ChondanaMJ" pitchFamily="2" charset="0"/>
              </a:rPr>
              <a:t>A_ev</a:t>
            </a:r>
            <a:r>
              <a:rPr lang="en-US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dirty="0" err="1">
                <a:latin typeface="ChondanaMJ" pitchFamily="2" charset="0"/>
                <a:cs typeface="ChondanaMJ" pitchFamily="2" charset="0"/>
              </a:rPr>
              <a:t>bM</a:t>
            </a:r>
            <a:r>
              <a:rPr lang="en-US" dirty="0">
                <a:latin typeface="ChondanaMJ" pitchFamily="2" charset="0"/>
                <a:cs typeface="ChondanaMJ" pitchFamily="2" charset="0"/>
              </a:rPr>
              <a:t>` </a:t>
            </a:r>
            <a:r>
              <a:rPr lang="en-US" dirty="0" err="1">
                <a:latin typeface="ChondanaMJ" pitchFamily="2" charset="0"/>
                <a:cs typeface="ChondanaMJ" pitchFamily="2" charset="0"/>
              </a:rPr>
              <a:t>cÖ`vb</a:t>
            </a:r>
            <a:r>
              <a:rPr lang="en-US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dirty="0" err="1">
                <a:latin typeface="ChondanaMJ" pitchFamily="2" charset="0"/>
                <a:cs typeface="ChondanaMJ" pitchFamily="2" charset="0"/>
              </a:rPr>
              <a:t>K‡i</a:t>
            </a:r>
            <a:r>
              <a:rPr lang="en-US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dirty="0" err="1">
                <a:latin typeface="ChondanaMJ" pitchFamily="2" charset="0"/>
                <a:cs typeface="ChondanaMJ" pitchFamily="2" charset="0"/>
              </a:rPr>
              <a:t>Kg©x</a:t>
            </a:r>
            <a:r>
              <a:rPr lang="en-US" dirty="0">
                <a:latin typeface="ChondanaMJ" pitchFamily="2" charset="0"/>
                <a:cs typeface="ChondanaMJ" pitchFamily="2" charset="0"/>
              </a:rPr>
              <a:t>‡`i </a:t>
            </a:r>
            <a:r>
              <a:rPr lang="en-US" dirty="0" err="1">
                <a:latin typeface="ChondanaMJ" pitchFamily="2" charset="0"/>
                <a:cs typeface="ChondanaMJ" pitchFamily="2" charset="0"/>
              </a:rPr>
              <a:t>wPwKrmv</a:t>
            </a:r>
            <a:r>
              <a:rPr lang="en-US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dirty="0" err="1">
                <a:latin typeface="ChondanaMJ" pitchFamily="2" charset="0"/>
                <a:cs typeface="ChondanaMJ" pitchFamily="2" charset="0"/>
              </a:rPr>
              <a:t>myweav</a:t>
            </a:r>
            <a:r>
              <a:rPr lang="en-US" dirty="0">
                <a:latin typeface="ChondanaMJ" pitchFamily="2" charset="0"/>
                <a:cs typeface="ChondanaMJ" pitchFamily="2" charset="0"/>
              </a:rPr>
              <a:t> ‡`qv ‡</a:t>
            </a:r>
            <a:r>
              <a:rPr lang="en-US" dirty="0" err="1">
                <a:latin typeface="ChondanaMJ" pitchFamily="2" charset="0"/>
                <a:cs typeface="ChondanaMJ" pitchFamily="2" charset="0"/>
              </a:rPr>
              <a:t>h‡Z</a:t>
            </a:r>
            <a:r>
              <a:rPr lang="en-US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dirty="0" err="1">
                <a:latin typeface="ChondanaMJ" pitchFamily="2" charset="0"/>
                <a:cs typeface="ChondanaMJ" pitchFamily="2" charset="0"/>
              </a:rPr>
              <a:t>cv‡i</a:t>
            </a:r>
            <a:r>
              <a:rPr lang="en-US" dirty="0">
                <a:latin typeface="ChondanaMJ" pitchFamily="2" charset="0"/>
                <a:cs typeface="ChondanaMJ" pitchFamily="2" charset="0"/>
              </a:rPr>
              <a:t>| </a:t>
            </a:r>
            <a:endParaRPr lang="bn-IN" dirty="0" smtClean="0">
              <a:latin typeface="ChondanaMJ" pitchFamily="2" charset="0"/>
              <a:cs typeface="ChondanaMJ" pitchFamily="2" charset="0"/>
            </a:endParaRPr>
          </a:p>
        </p:txBody>
      </p:sp>
      <p:pic>
        <p:nvPicPr>
          <p:cNvPr id="5" name="Picture 4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0"/>
            <a:ext cx="845127" cy="7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owchart: Punched Tape 5"/>
          <p:cNvSpPr/>
          <p:nvPr/>
        </p:nvSpPr>
        <p:spPr>
          <a:xfrm>
            <a:off x="6781800" y="122442"/>
            <a:ext cx="2209800" cy="512928"/>
          </a:xfrm>
          <a:prstGeom prst="flowChartPunchedTape">
            <a:avLst/>
          </a:prstGeom>
          <a:gradFill flip="none" rotWithShape="1">
            <a:gsLst>
              <a:gs pos="0">
                <a:srgbClr val="846648">
                  <a:lumMod val="60000"/>
                  <a:lumOff val="40000"/>
                  <a:tint val="66000"/>
                  <a:satMod val="160000"/>
                </a:srgbClr>
              </a:gs>
              <a:gs pos="50000">
                <a:srgbClr val="846648">
                  <a:lumMod val="60000"/>
                  <a:lumOff val="40000"/>
                  <a:tint val="44500"/>
                  <a:satMod val="160000"/>
                </a:srgbClr>
              </a:gs>
              <a:gs pos="100000">
                <a:srgbClr val="846648">
                  <a:lumMod val="60000"/>
                  <a:lumOff val="40000"/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/>
                <a:ea typeface="+mn-ea"/>
              </a:rPr>
              <a:t>পাঠ বিশ্লেষণ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628443"/>
            <a:ext cx="78139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hondanaMJ" pitchFamily="2" charset="0"/>
                <a:cs typeface="ChondanaMJ" pitchFamily="2" charset="0"/>
              </a:rPr>
              <a:t>3. </a:t>
            </a:r>
            <a:r>
              <a:rPr lang="en-US" sz="3200" dirty="0" err="1">
                <a:latin typeface="ChondanaMJ" pitchFamily="2" charset="0"/>
                <a:cs typeface="ChondanaMJ" pitchFamily="2" charset="0"/>
              </a:rPr>
              <a:t>AvevwmK</a:t>
            </a:r>
            <a:r>
              <a:rPr lang="en-US" sz="32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3200" dirty="0" err="1">
                <a:latin typeface="ChondanaMJ" pitchFamily="2" charset="0"/>
                <a:cs typeface="ChondanaMJ" pitchFamily="2" charset="0"/>
              </a:rPr>
              <a:t>myweav</a:t>
            </a:r>
            <a:r>
              <a:rPr lang="en-US" sz="3200" dirty="0">
                <a:latin typeface="ChondanaMJ" pitchFamily="2" charset="0"/>
                <a:cs typeface="ChondanaMJ" pitchFamily="2" charset="0"/>
              </a:rPr>
              <a:t> (</a:t>
            </a:r>
            <a:r>
              <a:rPr lang="en-US" sz="3200" dirty="0">
                <a:latin typeface="Calibri" pitchFamily="34" charset="0"/>
                <a:cs typeface="ChondanaMJ" pitchFamily="2" charset="0"/>
              </a:rPr>
              <a:t>Residence facilities</a:t>
            </a:r>
            <a:r>
              <a:rPr lang="en-US" sz="3200" dirty="0">
                <a:latin typeface="ChondanaMJ" pitchFamily="2" charset="0"/>
                <a:cs typeface="ChondanaMJ" pitchFamily="2" charset="0"/>
              </a:rPr>
              <a:t>) : ‡</a:t>
            </a:r>
            <a:r>
              <a:rPr lang="en-US" sz="3200" dirty="0" err="1">
                <a:latin typeface="ChondanaMJ" pitchFamily="2" charset="0"/>
                <a:cs typeface="ChondanaMJ" pitchFamily="2" charset="0"/>
              </a:rPr>
              <a:t>cÖlYv`v‡bi</a:t>
            </a:r>
            <a:r>
              <a:rPr lang="en-US" sz="32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3200" dirty="0" err="1">
                <a:latin typeface="ChondanaMJ" pitchFamily="2" charset="0"/>
                <a:cs typeface="ChondanaMJ" pitchFamily="2" charset="0"/>
              </a:rPr>
              <a:t>Rb</a:t>
            </a:r>
            <a:r>
              <a:rPr lang="en-US" sz="3200" dirty="0">
                <a:latin typeface="ChondanaMJ" pitchFamily="2" charset="0"/>
                <a:cs typeface="ChondanaMJ" pitchFamily="2" charset="0"/>
              </a:rPr>
              <a:t>¨ </a:t>
            </a:r>
            <a:r>
              <a:rPr lang="en-US" sz="3200" dirty="0" err="1">
                <a:latin typeface="ChondanaMJ" pitchFamily="2" charset="0"/>
                <a:cs typeface="ChondanaMJ" pitchFamily="2" charset="0"/>
              </a:rPr>
              <a:t>Kg©x</a:t>
            </a:r>
            <a:r>
              <a:rPr lang="en-US" sz="3200" dirty="0">
                <a:latin typeface="ChondanaMJ" pitchFamily="2" charset="0"/>
                <a:cs typeface="ChondanaMJ" pitchFamily="2" charset="0"/>
              </a:rPr>
              <a:t>‡`i </a:t>
            </a:r>
            <a:r>
              <a:rPr lang="en-US" sz="3200" dirty="0" err="1">
                <a:latin typeface="ChondanaMJ" pitchFamily="2" charset="0"/>
                <a:cs typeface="ChondanaMJ" pitchFamily="2" charset="0"/>
              </a:rPr>
              <a:t>AvevwmK</a:t>
            </a:r>
            <a:r>
              <a:rPr lang="en-US" sz="32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3200" dirty="0" err="1">
                <a:latin typeface="ChondanaMJ" pitchFamily="2" charset="0"/>
                <a:cs typeface="ChondanaMJ" pitchFamily="2" charset="0"/>
              </a:rPr>
              <a:t>fvZv</a:t>
            </a:r>
            <a:r>
              <a:rPr lang="en-US" sz="32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3200" dirty="0" err="1">
                <a:latin typeface="ChondanaMJ" pitchFamily="2" charset="0"/>
                <a:cs typeface="ChondanaMJ" pitchFamily="2" charset="0"/>
              </a:rPr>
              <a:t>ev</a:t>
            </a:r>
            <a:r>
              <a:rPr lang="en-US" sz="32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3200" dirty="0" err="1">
                <a:latin typeface="ChondanaMJ" pitchFamily="2" charset="0"/>
                <a:cs typeface="ChondanaMJ" pitchFamily="2" charset="0"/>
              </a:rPr>
              <a:t>evm</a:t>
            </a:r>
            <a:r>
              <a:rPr lang="en-US" sz="3200" dirty="0">
                <a:latin typeface="ChondanaMJ" pitchFamily="2" charset="0"/>
                <a:cs typeface="ChondanaMJ" pitchFamily="2" charset="0"/>
              </a:rPr>
              <a:t>¯’</a:t>
            </a:r>
            <a:r>
              <a:rPr lang="en-US" sz="3200" dirty="0" err="1">
                <a:latin typeface="ChondanaMJ" pitchFamily="2" charset="0"/>
                <a:cs typeface="ChondanaMJ" pitchFamily="2" charset="0"/>
              </a:rPr>
              <a:t>vb</a:t>
            </a:r>
            <a:r>
              <a:rPr lang="en-US" sz="32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3200" dirty="0" err="1">
                <a:latin typeface="ChondanaMJ" pitchFamily="2" charset="0"/>
                <a:cs typeface="ChondanaMJ" pitchFamily="2" charset="0"/>
              </a:rPr>
              <a:t>myweav</a:t>
            </a:r>
            <a:r>
              <a:rPr lang="en-US" sz="3200" dirty="0">
                <a:latin typeface="ChondanaMJ" pitchFamily="2" charset="0"/>
                <a:cs typeface="ChondanaMJ" pitchFamily="2" charset="0"/>
              </a:rPr>
              <a:t> ‡`qv </a:t>
            </a:r>
            <a:r>
              <a:rPr lang="en-US" sz="3200" dirty="0" err="1">
                <a:latin typeface="ChondanaMJ" pitchFamily="2" charset="0"/>
                <a:cs typeface="ChondanaMJ" pitchFamily="2" charset="0"/>
              </a:rPr>
              <a:t>nq</a:t>
            </a:r>
            <a:r>
              <a:rPr lang="en-US" sz="3200" dirty="0">
                <a:latin typeface="ChondanaMJ" pitchFamily="2" charset="0"/>
                <a:cs typeface="ChondanaMJ" pitchFamily="2" charset="0"/>
              </a:rPr>
              <a:t>| </a:t>
            </a:r>
            <a:r>
              <a:rPr lang="en-US" sz="3200" dirty="0" err="1">
                <a:latin typeface="ChondanaMJ" pitchFamily="2" charset="0"/>
                <a:cs typeface="ChondanaMJ" pitchFamily="2" charset="0"/>
              </a:rPr>
              <a:t>AvevwmK</a:t>
            </a:r>
            <a:r>
              <a:rPr lang="en-US" sz="32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3200" dirty="0" err="1">
                <a:latin typeface="ChondanaMJ" pitchFamily="2" charset="0"/>
                <a:cs typeface="ChondanaMJ" pitchFamily="2" charset="0"/>
              </a:rPr>
              <a:t>myweav</a:t>
            </a:r>
            <a:r>
              <a:rPr lang="en-US" sz="32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3200" dirty="0" err="1">
                <a:latin typeface="ChondanaMJ" pitchFamily="2" charset="0"/>
                <a:cs typeface="ChondanaMJ" pitchFamily="2" charset="0"/>
              </a:rPr>
              <a:t>Kg©xi</a:t>
            </a:r>
            <a:r>
              <a:rPr lang="en-US" sz="32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3200" dirty="0" err="1">
                <a:latin typeface="ChondanaMJ" pitchFamily="2" charset="0"/>
                <a:cs typeface="ChondanaMJ" pitchFamily="2" charset="0"/>
              </a:rPr>
              <a:t>Avk</a:t>
            </a:r>
            <a:r>
              <a:rPr lang="en-US" sz="3200" dirty="0">
                <a:latin typeface="ChondanaMJ" pitchFamily="2" charset="0"/>
                <a:cs typeface="ChondanaMJ" pitchFamily="2" charset="0"/>
              </a:rPr>
              <a:t>ª‡qi </a:t>
            </a:r>
            <a:r>
              <a:rPr lang="en-US" sz="3200" dirty="0" err="1">
                <a:latin typeface="ChondanaMJ" pitchFamily="2" charset="0"/>
                <a:cs typeface="ChondanaMJ" pitchFamily="2" charset="0"/>
              </a:rPr>
              <a:t>Afve</a:t>
            </a:r>
            <a:r>
              <a:rPr lang="en-US" sz="3200" dirty="0">
                <a:latin typeface="ChondanaMJ" pitchFamily="2" charset="0"/>
                <a:cs typeface="ChondanaMJ" pitchFamily="2" charset="0"/>
              </a:rPr>
              <a:t> `~i </a:t>
            </a:r>
            <a:r>
              <a:rPr lang="en-US" sz="3200" dirty="0" err="1">
                <a:latin typeface="ChondanaMJ" pitchFamily="2" charset="0"/>
                <a:cs typeface="ChondanaMJ" pitchFamily="2" charset="0"/>
              </a:rPr>
              <a:t>K‡i</a:t>
            </a:r>
            <a:r>
              <a:rPr lang="en-US" sz="3200" dirty="0">
                <a:latin typeface="ChondanaMJ" pitchFamily="2" charset="0"/>
                <a:cs typeface="ChondanaMJ" pitchFamily="2" charset="0"/>
              </a:rPr>
              <a:t>| </a:t>
            </a:r>
            <a:r>
              <a:rPr lang="en-US" sz="3200" dirty="0" err="1">
                <a:latin typeface="ChondanaMJ" pitchFamily="2" charset="0"/>
                <a:cs typeface="ChondanaMJ" pitchFamily="2" charset="0"/>
              </a:rPr>
              <a:t>AvevwmK</a:t>
            </a:r>
            <a:r>
              <a:rPr lang="en-US" sz="32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3200" dirty="0" err="1">
                <a:latin typeface="ChondanaMJ" pitchFamily="2" charset="0"/>
                <a:cs typeface="ChondanaMJ" pitchFamily="2" charset="0"/>
              </a:rPr>
              <a:t>e¨e</a:t>
            </a:r>
            <a:r>
              <a:rPr lang="en-US" sz="3200" dirty="0">
                <a:latin typeface="ChondanaMJ" pitchFamily="2" charset="0"/>
                <a:cs typeface="ChondanaMJ" pitchFamily="2" charset="0"/>
              </a:rPr>
              <a:t>¯’v </a:t>
            </a:r>
            <a:r>
              <a:rPr lang="en-US" sz="3200" dirty="0" err="1">
                <a:latin typeface="ChondanaMJ" pitchFamily="2" charset="0"/>
                <a:cs typeface="ChondanaMJ" pitchFamily="2" charset="0"/>
              </a:rPr>
              <a:t>wbwðZ</a:t>
            </a:r>
            <a:r>
              <a:rPr lang="en-US" sz="32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3200" dirty="0" err="1">
                <a:latin typeface="ChondanaMJ" pitchFamily="2" charset="0"/>
                <a:cs typeface="ChondanaMJ" pitchFamily="2" charset="0"/>
              </a:rPr>
              <a:t>n‡j</a:t>
            </a:r>
            <a:r>
              <a:rPr lang="en-US" sz="32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3200" dirty="0" err="1">
                <a:latin typeface="ChondanaMJ" pitchFamily="2" charset="0"/>
                <a:cs typeface="ChondanaMJ" pitchFamily="2" charset="0"/>
              </a:rPr>
              <a:t>Kg©xiv</a:t>
            </a:r>
            <a:r>
              <a:rPr lang="en-US" sz="32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3200" dirty="0" err="1">
                <a:latin typeface="ChondanaMJ" pitchFamily="2" charset="0"/>
                <a:cs typeface="ChondanaMJ" pitchFamily="2" charset="0"/>
              </a:rPr>
              <a:t>mš</a:t>
            </a:r>
            <a:r>
              <a:rPr lang="en-US" sz="3200" dirty="0">
                <a:latin typeface="ChondanaMJ" pitchFamily="2" charset="0"/>
                <a:cs typeface="ChondanaMJ" pitchFamily="2" charset="0"/>
              </a:rPr>
              <a:t>—</a:t>
            </a:r>
            <a:r>
              <a:rPr lang="en-US" sz="3200" dirty="0" err="1">
                <a:latin typeface="ChondanaMJ" pitchFamily="2" charset="0"/>
                <a:cs typeface="ChondanaMJ" pitchFamily="2" charset="0"/>
              </a:rPr>
              <a:t>zó</a:t>
            </a:r>
            <a:r>
              <a:rPr lang="en-US" sz="32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3200" dirty="0" err="1">
                <a:latin typeface="ChondanaMJ" pitchFamily="2" charset="0"/>
                <a:cs typeface="ChondanaMJ" pitchFamily="2" charset="0"/>
              </a:rPr>
              <a:t>nq</a:t>
            </a:r>
            <a:r>
              <a:rPr lang="en-US" sz="32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3200" dirty="0" err="1">
                <a:latin typeface="ChondanaMJ" pitchFamily="2" charset="0"/>
                <a:cs typeface="ChondanaMJ" pitchFamily="2" charset="0"/>
              </a:rPr>
              <a:t>Ges</a:t>
            </a:r>
            <a:r>
              <a:rPr lang="en-US" sz="32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3200" dirty="0" err="1">
                <a:latin typeface="ChondanaMJ" pitchFamily="2" charset="0"/>
                <a:cs typeface="ChondanaMJ" pitchFamily="2" charset="0"/>
              </a:rPr>
              <a:t>wbwð‡š</a:t>
            </a:r>
            <a:r>
              <a:rPr lang="en-US" sz="3200" dirty="0">
                <a:latin typeface="ChondanaMJ" pitchFamily="2" charset="0"/>
                <a:cs typeface="ChondanaMJ" pitchFamily="2" charset="0"/>
              </a:rPr>
              <a:t>— </a:t>
            </a:r>
            <a:r>
              <a:rPr lang="en-US" sz="3200" dirty="0" err="1">
                <a:latin typeface="ChondanaMJ" pitchFamily="2" charset="0"/>
                <a:cs typeface="ChondanaMJ" pitchFamily="2" charset="0"/>
              </a:rPr>
              <a:t>KvR</a:t>
            </a:r>
            <a:r>
              <a:rPr lang="en-US" sz="32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3200" dirty="0" err="1">
                <a:latin typeface="ChondanaMJ" pitchFamily="2" charset="0"/>
                <a:cs typeface="ChondanaMJ" pitchFamily="2" charset="0"/>
              </a:rPr>
              <a:t>Ki‡Z</a:t>
            </a:r>
            <a:r>
              <a:rPr lang="en-US" sz="32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3200" dirty="0" err="1">
                <a:latin typeface="ChondanaMJ" pitchFamily="2" charset="0"/>
                <a:cs typeface="ChondanaMJ" pitchFamily="2" charset="0"/>
              </a:rPr>
              <a:t>cv‡i</a:t>
            </a:r>
            <a:r>
              <a:rPr lang="en-US" sz="3200" dirty="0">
                <a:latin typeface="ChondanaMJ" pitchFamily="2" charset="0"/>
                <a:cs typeface="Chondana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87247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4648200"/>
            <a:ext cx="7696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hondanaMJ" pitchFamily="2" charset="0"/>
                <a:cs typeface="ChondanaMJ" pitchFamily="2" charset="0"/>
              </a:rPr>
              <a:t>8. 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ågY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fvZv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 (</a:t>
            </a:r>
            <a:r>
              <a:rPr lang="en-US" sz="2800" dirty="0">
                <a:cs typeface="ChondanaMJ" pitchFamily="2" charset="0"/>
              </a:rPr>
              <a:t>Travelling allowance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) : †`‡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ki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 †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fZi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 I 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evB‡i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åg‡Yi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Rb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¨ 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Kg©x‡K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ågY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fvZv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 †`qv †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h‡Z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cv‡i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|</a:t>
            </a:r>
            <a:endParaRPr lang="bn-IN" sz="2800" dirty="0">
              <a:latin typeface="ChondanaMJ" pitchFamily="2" charset="0"/>
              <a:cs typeface="ChondanaMJ" pitchFamily="2" charset="0"/>
            </a:endParaRPr>
          </a:p>
          <a:p>
            <a:r>
              <a:rPr lang="en-US" sz="2800" dirty="0">
                <a:latin typeface="ChondanaMJ" pitchFamily="2" charset="0"/>
                <a:cs typeface="ChondanaMJ" pitchFamily="2" charset="0"/>
              </a:rPr>
              <a:t> 9. 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wPËwe‡bv`b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fvZv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2800" dirty="0">
                <a:cs typeface="ChondanaMJ" pitchFamily="2" charset="0"/>
              </a:rPr>
              <a:t>(Recreation allowance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) : 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Kg©x‡K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wekªvg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ev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Avivg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 †`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qvi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Rb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¨ 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wPËwe‡bv`b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fvZv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 †`qv †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h‡Z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cv‡i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| </a:t>
            </a:r>
          </a:p>
        </p:txBody>
      </p:sp>
      <p:sp>
        <p:nvSpPr>
          <p:cNvPr id="5" name="Rectangle 4"/>
          <p:cNvSpPr/>
          <p:nvPr/>
        </p:nvSpPr>
        <p:spPr>
          <a:xfrm>
            <a:off x="782782" y="914400"/>
            <a:ext cx="7696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hondanaMJ" pitchFamily="2" charset="0"/>
                <a:cs typeface="ChondanaMJ" pitchFamily="2" charset="0"/>
              </a:rPr>
              <a:t>6. 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gybvdvi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 Ask (</a:t>
            </a:r>
            <a:r>
              <a:rPr lang="en-US" sz="2800" dirty="0">
                <a:cs typeface="ChondanaMJ" pitchFamily="2" charset="0"/>
              </a:rPr>
              <a:t>Sharing profit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): 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Kg©x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‡`i 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Avw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_©K 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myweavmn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Drmvn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 ‡`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qvi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Rb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¨ 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Drcv`bag©x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cÖwZôvb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A‡bK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mgq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gybvdvi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 Ask 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cÖ`vb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K‡i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 _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v‡K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| 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gybvdvi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 Ask 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cÖ`v‡bi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d‡j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Kg©x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‡`i 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Drmvn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 ‡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e‡o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hvq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Ges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cÖwZôv‡bi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Drcv`b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eû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¸‡Y ‡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e‡o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hvq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|</a:t>
            </a:r>
            <a:endParaRPr lang="bn-IN" sz="2800" dirty="0">
              <a:latin typeface="ChondanaMJ" pitchFamily="2" charset="0"/>
              <a:cs typeface="ChondanaMJ" pitchFamily="2" charset="0"/>
            </a:endParaRPr>
          </a:p>
          <a:p>
            <a:r>
              <a:rPr lang="en-US" sz="2800" dirty="0">
                <a:latin typeface="ChondanaMJ" pitchFamily="2" charset="0"/>
                <a:cs typeface="ChondanaMJ" pitchFamily="2" charset="0"/>
              </a:rPr>
              <a:t> 7. †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ikb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 (</a:t>
            </a:r>
            <a:r>
              <a:rPr lang="en-US" sz="2800" dirty="0">
                <a:cs typeface="ChondanaMJ" pitchFamily="2" charset="0"/>
              </a:rPr>
              <a:t>Rationing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): 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Kg©x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‡`i 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Avw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_©K 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myweav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evov‡bv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Ges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RxebhvÎvi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gv‡bvbœq‡bi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 j‡¶¨ me 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mgqB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Kgg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~‡j 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cY¨mvgMÖx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mieivn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Kiv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n‡j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Kv‡Ri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cÖwZ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Zv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‡`i 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Avš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—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wiKZv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e„w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×| ‡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ikb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myweav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wbwðZ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Kivi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gva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¨‡g 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wbZ¨cÖ‡qvRbxq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Lv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`¨`ªe¨ 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cÖvwßi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e¨e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¯’v 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Kiv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 </a:t>
            </a:r>
            <a:r>
              <a:rPr lang="en-US" sz="2800" dirty="0" err="1">
                <a:latin typeface="ChondanaMJ" pitchFamily="2" charset="0"/>
                <a:cs typeface="ChondanaMJ" pitchFamily="2" charset="0"/>
              </a:rPr>
              <a:t>nq</a:t>
            </a:r>
            <a:r>
              <a:rPr lang="en-US" sz="2800" dirty="0">
                <a:latin typeface="ChondanaMJ" pitchFamily="2" charset="0"/>
                <a:cs typeface="ChondanaMJ" pitchFamily="2" charset="0"/>
              </a:rPr>
              <a:t>| </a:t>
            </a:r>
          </a:p>
        </p:txBody>
      </p:sp>
      <p:sp>
        <p:nvSpPr>
          <p:cNvPr id="6" name="Flowchart: Punched Tape 5"/>
          <p:cNvSpPr/>
          <p:nvPr/>
        </p:nvSpPr>
        <p:spPr>
          <a:xfrm>
            <a:off x="6535615" y="0"/>
            <a:ext cx="2590800" cy="619125"/>
          </a:xfrm>
          <a:prstGeom prst="flowChartPunchedTap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24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400" kern="0" dirty="0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7" name="Picture 6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0"/>
            <a:ext cx="845127" cy="7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08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533400"/>
            <a:ext cx="78486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10.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wk¶v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fvZv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dirty="0">
                <a:latin typeface="Calibri" pitchFamily="34" charset="0"/>
                <a:cs typeface="SutonnyMJ" pitchFamily="2" charset="0"/>
              </a:rPr>
              <a:t>Learning allowance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):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mš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—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jLv-covi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wk¶v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fvZv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†`qv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Kv‡R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AwaK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g‡bvwb‡ek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 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11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wegv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fvZv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dirty="0">
                <a:latin typeface="+mj-lt"/>
                <a:cs typeface="SutonnyMJ" pitchFamily="2" charset="0"/>
              </a:rPr>
              <a:t>Insurance allowance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):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Rxe‡bi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_©K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SuywK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gvKv‡ejvi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wegv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fvZv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cÖ`vb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12.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Drcv`b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evbvm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dirty="0">
                <a:latin typeface="+mj-lt"/>
                <a:cs typeface="SutonnyMJ" pitchFamily="2" charset="0"/>
              </a:rPr>
              <a:t>Production bonus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):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AwaK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Drcv`b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Av‡qi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Ici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evbvm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†`qv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Drcv`b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evov‡bvi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Póv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13.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AwR©Z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QzwU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dirty="0">
                <a:latin typeface="+mj-lt"/>
                <a:cs typeface="SutonnyMJ" pitchFamily="2" charset="0"/>
              </a:rPr>
              <a:t>Earn leave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):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wba©vwiZ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QywU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cwie‡Z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_©K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myweav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†`qv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G‡Z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Kg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QywU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AwaK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Póv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14.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Rxeb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avib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fvZv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dirty="0">
                <a:latin typeface="+mj-lt"/>
                <a:cs typeface="SutonnyMJ" pitchFamily="2" charset="0"/>
              </a:rPr>
              <a:t>Living allowance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):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Rxeb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hvÎvi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wbe©v‡ni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AwZwi³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fvZv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cÖ`vb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¯^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v‛Q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‡›`¨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Rxeb-hvcb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cv‡ib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sp>
        <p:nvSpPr>
          <p:cNvPr id="3" name="Flowchart: Punched Tape 2"/>
          <p:cNvSpPr/>
          <p:nvPr/>
        </p:nvSpPr>
        <p:spPr>
          <a:xfrm>
            <a:off x="6553200" y="-35169"/>
            <a:ext cx="2590800" cy="619125"/>
          </a:xfrm>
          <a:prstGeom prst="flowChartPunchedTap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24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400" kern="0" dirty="0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0"/>
            <a:ext cx="845127" cy="7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99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 rot="20745506">
            <a:off x="2697163" y="1879600"/>
            <a:ext cx="4267200" cy="2438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74" name="Picture 2" descr="E:\JADUGHORE KENO ZABO\krrishno\free-vector-flower-greeting-cards-03-vector_020570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7288" y="1193086"/>
            <a:ext cx="6372213" cy="52494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4" name="Rounded Rectangle 3"/>
          <p:cNvSpPr/>
          <p:nvPr/>
        </p:nvSpPr>
        <p:spPr>
          <a:xfrm rot="21047183">
            <a:off x="2032001" y="630124"/>
            <a:ext cx="3317875" cy="255746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 err="1">
                <a:solidFill>
                  <a:prstClr val="black"/>
                </a:solidFill>
                <a:latin typeface="SutonnyMJ" pitchFamily="2" charset="0"/>
              </a:rPr>
              <a:t>welq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</a:rPr>
              <a:t>:</a:t>
            </a:r>
            <a:r>
              <a:rPr lang="bn-IN" sz="3600" dirty="0">
                <a:solidFill>
                  <a:prstClr val="black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</a:rPr>
              <a:t>e¨emvq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</a:rPr>
              <a:t>msMVb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</a:rPr>
              <a:t>Ie¨e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</a:rPr>
              <a:t>¯’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</a:rPr>
              <a:t>vcbv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</a:rPr>
              <a:t>    </a:t>
            </a:r>
            <a:r>
              <a:rPr lang="bn-IN" sz="3600" dirty="0" smtClean="0">
                <a:solidFill>
                  <a:prstClr val="black"/>
                </a:solidFill>
                <a:latin typeface="SutonnyMJ" pitchFamily="2" charset="0"/>
              </a:rPr>
              <a:t>২য়</a:t>
            </a:r>
            <a:r>
              <a:rPr lang="en-US" sz="3600" dirty="0" err="1" smtClean="0">
                <a:solidFill>
                  <a:prstClr val="black"/>
                </a:solidFill>
                <a:latin typeface="SutonnyMJ" pitchFamily="2" charset="0"/>
              </a:rPr>
              <a:t>cÎ</a:t>
            </a:r>
            <a:endParaRPr lang="en-US" sz="3600" dirty="0">
              <a:solidFill>
                <a:prstClr val="black"/>
              </a:solidFill>
              <a:latin typeface="SutonnyMJ" pitchFamily="2" charset="0"/>
            </a:endParaRPr>
          </a:p>
        </p:txBody>
      </p:sp>
      <p:pic>
        <p:nvPicPr>
          <p:cNvPr id="5" name="Picture 3" descr="Mono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52587" cy="1392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53394" y="2286000"/>
            <a:ext cx="3652406" cy="175432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yam Rupali ANSI" pitchFamily="2" charset="0"/>
              </a:rPr>
              <a:t>  </a:t>
            </a:r>
            <a:r>
              <a:rPr lang="en-US" sz="3600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yam Rupali ANSI" pitchFamily="2" charset="0"/>
              </a:rPr>
              <a:t>mßg</a:t>
            </a:r>
            <a:r>
              <a:rPr lang="en-US" sz="36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yam Rupali ANSI" pitchFamily="2" charset="0"/>
              </a:rPr>
              <a:t> </a:t>
            </a:r>
            <a:r>
              <a:rPr lang="en-US" sz="3600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yam Rupali ANSI" pitchFamily="2" charset="0"/>
              </a:rPr>
              <a:t>Aa¨vq</a:t>
            </a:r>
            <a:endParaRPr lang="en-US" sz="3600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yam Rupali ANSI" pitchFamily="2" charset="0"/>
            </a:endParaRPr>
          </a:p>
          <a:p>
            <a:pPr>
              <a:defRPr/>
            </a:pPr>
            <a:r>
              <a:rPr lang="en-US" sz="36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yam Rupali ANSI" pitchFamily="2" charset="0"/>
              </a:rPr>
              <a:t>            †</a:t>
            </a:r>
            <a:r>
              <a:rPr lang="en-US" sz="36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yam Rupali ANSI" pitchFamily="2" charset="0"/>
              </a:rPr>
              <a:t>cÖlYv</a:t>
            </a:r>
            <a:r>
              <a:rPr lang="en-US" sz="3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yam Rupali ANSI" pitchFamily="2" charset="0"/>
              </a:rPr>
              <a:t> </a:t>
            </a:r>
            <a:endParaRPr lang="en-US" sz="3600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yam Rupali ANSI" pitchFamily="2" charset="0"/>
            </a:endParaRPr>
          </a:p>
          <a:p>
            <a:pPr>
              <a:defRPr/>
            </a:pPr>
            <a:r>
              <a:rPr lang="en-US" sz="36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  <a:ea typeface="SimSun" pitchFamily="2" charset="-122"/>
              </a:rPr>
              <a:t>MOTIVATING </a:t>
            </a:r>
            <a:endParaRPr lang="bn-IN" sz="3600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Sun" pitchFamily="2" charset="-122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848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609600"/>
            <a:ext cx="7620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15.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weevn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fvZv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dirty="0">
                <a:latin typeface="+mj-lt"/>
                <a:cs typeface="SutonnyMJ" pitchFamily="2" charset="0"/>
              </a:rPr>
              <a:t>Wedding allowance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):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AweevwnZ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weev‡n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_©K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mnvqZv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weevn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fvZv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cÖ`vb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16.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wk¶v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e„wË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dirty="0">
                <a:latin typeface="+mj-lt"/>
                <a:cs typeface="SutonnyMJ" pitchFamily="2" charset="0"/>
              </a:rPr>
              <a:t>Learning scholarship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):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D‛PZi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wk¶vq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wk¶v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MÖn‡Yi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†¶‡Î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wk¶v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e„wË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†`qv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A‡b‡KB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D‛P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wk¶v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MÖn‡Yi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AvMÖnx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17.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bMi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fvZv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dirty="0">
                <a:latin typeface="+mj-lt"/>
                <a:cs typeface="SutonnyMJ" pitchFamily="2" charset="0"/>
              </a:rPr>
              <a:t>Urban allowance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):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bMixi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e¨qeûj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Rxeb-hvc‡bi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bMi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fvZv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†`qv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18. FY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myweav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dirty="0">
                <a:cs typeface="SutonnyMJ" pitchFamily="2" charset="0"/>
              </a:rPr>
              <a:t>Loan facilities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):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A‡bK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cÖwZôvb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FY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myweav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G‡Z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cÖ‡qvRbxq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Riæwi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_©K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mgm¨vi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mgvavb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FY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myweav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_©K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myweav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AvMªn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×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GQvov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weµq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Kwgkb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K¨vw›Ub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myweav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exgv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myweav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wk¶v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fvZv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we‡bv`b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fvZv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cÖf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_©K 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cÖlYvi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Aš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—f©y³| </a:t>
            </a:r>
          </a:p>
        </p:txBody>
      </p:sp>
      <p:sp>
        <p:nvSpPr>
          <p:cNvPr id="3" name="Flowchart: Punched Tape 2"/>
          <p:cNvSpPr/>
          <p:nvPr/>
        </p:nvSpPr>
        <p:spPr>
          <a:xfrm>
            <a:off x="6529753" y="0"/>
            <a:ext cx="2590800" cy="619125"/>
          </a:xfrm>
          <a:prstGeom prst="flowChartPunchedTap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24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400" kern="0" dirty="0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0"/>
            <a:ext cx="845127" cy="7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80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04800"/>
            <a:ext cx="77724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latin typeface="SutonnyMJ" pitchFamily="2" charset="0"/>
                <a:cs typeface="SutonnyMJ" pitchFamily="2" charset="0"/>
              </a:rPr>
              <a:t>Abvw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_©K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2800" dirty="0">
                <a:latin typeface="+mj-lt"/>
                <a:cs typeface="SutonnyMJ" pitchFamily="2" charset="0"/>
              </a:rPr>
              <a:t>Non-financial method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): A_©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QvovI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A‡bK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Dcv`vb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‡h¸‡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Dcw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cÖlYv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×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G¸‡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wbæiƒc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:</a:t>
            </a: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1. c‡`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vbœwZ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+mj-lt"/>
                <a:cs typeface="SutonnyMJ" pitchFamily="2" charset="0"/>
              </a:rPr>
              <a:t>(Promotion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) :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A‡c¶vK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…Z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D‛PZi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c‡`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DbœxZ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cÖwµqv‡K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c‡`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vbœwZ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¯^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fveMZfv‡e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cÖwZôv‡b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wb‡qvwRZ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mKj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D‛PZi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c`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AvMÖnx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c‡`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vbœwZi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eZb-fvZv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e‡o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M‡jI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GLv‡b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gh©v`vi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welqwU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me©vwaK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iæZ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¡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enb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†KD †KD c‡`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vbœwZ‡K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_©K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cÖlYv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PvB‡jI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A‡_©i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welqwU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gyL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gh©v`vi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welqwU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gyL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nIqvq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G †K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Ab©vw_K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cÖlYv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MY¨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kªq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2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my›`i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cwi‡ek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dirty="0">
                <a:latin typeface="+mj-lt"/>
                <a:cs typeface="SutonnyMJ" pitchFamily="2" charset="0"/>
              </a:rPr>
              <a:t>Super environment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):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cwi‡ek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my›`i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¯^v¯’¨Ki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Drmvn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myôz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cwi‡e‡k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g‡bv‡hvM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Af¨š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—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ixY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evwn¨K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cwi‡ek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cwi‛Qbœ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myk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„“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Lj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wbivc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` _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vKv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Acwinvh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©| </a:t>
            </a:r>
          </a:p>
        </p:txBody>
      </p:sp>
      <p:sp>
        <p:nvSpPr>
          <p:cNvPr id="3" name="Flowchart: Punched Tape 2"/>
          <p:cNvSpPr/>
          <p:nvPr/>
        </p:nvSpPr>
        <p:spPr>
          <a:xfrm>
            <a:off x="6535615" y="0"/>
            <a:ext cx="2590800" cy="619125"/>
          </a:xfrm>
          <a:prstGeom prst="flowChartPunchedTap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24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400" kern="0" dirty="0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0"/>
            <a:ext cx="845127" cy="7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11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534499"/>
            <a:ext cx="76962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3.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wbivcËv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200" dirty="0">
                <a:latin typeface="+mj-lt"/>
                <a:cs typeface="SutonnyMJ" pitchFamily="2" charset="0"/>
              </a:rPr>
              <a:t>Safe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ty):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wbivc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cwi‡ek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Rxebhvc‡bi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¯’v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Kg©x‡K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Drmvn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hvMvq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wbivcËv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gvbwmK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kw³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eû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¸‡Y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evwo‡q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‡`q|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PvKwii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wbivcËv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Avw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_©K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wbivcËv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wbivcËv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wbwðZ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Kg©xi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mš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—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zwó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g‡bvej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×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4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›``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vqK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atin typeface="+mj-lt"/>
                <a:cs typeface="SutonnyMJ" pitchFamily="2" charset="0"/>
              </a:rPr>
              <a:t>(Attractive work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):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AvKl©Yxq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›``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vqK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Drmvn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›``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vqK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Kg©xi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AvMÖn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AvKl©Y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e‡o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mgv‡Ri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ewkifvM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gvbylB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›``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vqK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Avivg`vqK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›`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K‡i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5.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cÖwk¶Y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200" dirty="0">
                <a:cs typeface="SutonnyMJ" pitchFamily="2" charset="0"/>
              </a:rPr>
              <a:t>Training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):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cÖwk¶Y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Kg©xi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`¶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g‡bvej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evovq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cÖwk¶Y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myweav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cÖvwßi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AvkvqI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Kg©xiv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cÖwZôv‡b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3" name="Flowchart: Punched Tape 2"/>
          <p:cNvSpPr/>
          <p:nvPr/>
        </p:nvSpPr>
        <p:spPr>
          <a:xfrm>
            <a:off x="6535615" y="-84626"/>
            <a:ext cx="2590800" cy="619125"/>
          </a:xfrm>
          <a:prstGeom prst="flowChartPunchedTap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24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400" kern="0" dirty="0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0"/>
            <a:ext cx="845127" cy="7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72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8873" y="2600980"/>
            <a:ext cx="784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7.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gh©v`v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2800" dirty="0">
                <a:latin typeface="+mj-lt"/>
                <a:cs typeface="SutonnyMJ" pitchFamily="2" charset="0"/>
              </a:rPr>
              <a:t>Social status</a:t>
            </a:r>
            <a:r>
              <a:rPr lang="en-US" sz="2800" dirty="0" smtClean="0">
                <a:latin typeface="+mj-lt"/>
                <a:cs typeface="SutonnyMJ" pitchFamily="2" charset="0"/>
              </a:rPr>
              <a:t>):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h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Kv‡R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gh©v`v‡ewk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8181" y="3318570"/>
            <a:ext cx="7848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Kg©xiv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AwaK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›`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gh©v`v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Drmvn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gh©v`v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evovq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Ggb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AvMªn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ewk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8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. 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mevag©x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dirty="0">
                <a:latin typeface="+mj-lt"/>
                <a:cs typeface="SutonnyMJ" pitchFamily="2" charset="0"/>
              </a:rPr>
              <a:t>Servicing work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):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gvbyl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mev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›`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¨‡g 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mev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cvi‡j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Lywk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‡h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¨‡g 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mev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cÖ`vb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‡m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AvMªn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cÖej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678873" y="1043054"/>
            <a:ext cx="7696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6. ¯^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xK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cÖksmv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dirty="0">
                <a:cs typeface="SutonnyMJ" pitchFamily="2" charset="0"/>
              </a:rPr>
              <a:t>Acceptance and praising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): K…Z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cÖksmv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¯^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xK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Drmvn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ev‡o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fvj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¯^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xK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cÖksmv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mš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—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zwó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evwo‡q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‡`q|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¯^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xK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cÖksmv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cvIqvi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cÖZ¨vkv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¯^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fveRvZ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AvKv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“¶v|</a:t>
            </a:r>
          </a:p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5" name="Flowchart: Punched Tape 4"/>
          <p:cNvSpPr/>
          <p:nvPr/>
        </p:nvSpPr>
        <p:spPr>
          <a:xfrm>
            <a:off x="6535615" y="224937"/>
            <a:ext cx="2590800" cy="619125"/>
          </a:xfrm>
          <a:prstGeom prst="flowChartPunchedTap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24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400" kern="0" dirty="0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6" name="Picture 5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0"/>
            <a:ext cx="845127" cy="7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33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3508" y="2887682"/>
            <a:ext cx="7848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10.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wk¶v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QzwU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dirty="0">
                <a:latin typeface="+mj-lt"/>
                <a:cs typeface="SutonnyMJ" pitchFamily="2" charset="0"/>
              </a:rPr>
              <a:t>Learning leave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) :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D‛P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wk¶vi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QzwU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gÄyi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DrmvwnZ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GQvovI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MYZš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¿, my`¶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ZË¡veavb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b¨vq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wePvi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wm×v‡š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—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AskMÖn‡Yi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m‡hvM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cÖf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Abvw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_©K 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cÖlYvi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Aš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—f©y³| 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cÖlYv`v‡bi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hme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cÖwµqv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Aej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¤^b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Drmvn`vb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mn‡R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Av`vq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j¶¨ AR©‡b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vcK‡K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‡m¸‡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cÖ‡qvM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DwPZ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‡h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vcK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AwaK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Drmvn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cv‡ib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wZwbB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GKRb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mdj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vcK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sp>
        <p:nvSpPr>
          <p:cNvPr id="3" name="Rectangle 2"/>
          <p:cNvSpPr/>
          <p:nvPr/>
        </p:nvSpPr>
        <p:spPr>
          <a:xfrm>
            <a:off x="817417" y="1071800"/>
            <a:ext cx="774469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9. ¶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cÖfve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dirty="0">
                <a:cs typeface="SutonnyMJ" pitchFamily="2" charset="0"/>
              </a:rPr>
              <a:t>Power and influence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) :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gvbyl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¶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cÖfv‡ei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AwaKvix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‡h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Kv‡R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¶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cÖfve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ewk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‡m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KvRwU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ewk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›`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Kbbv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¯^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vfvweKfv‡eB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gvbyl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cÖfve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cÖwZcwË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eu‡P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vK‡Z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sp>
        <p:nvSpPr>
          <p:cNvPr id="4" name="Flowchart: Punched Tape 3"/>
          <p:cNvSpPr/>
          <p:nvPr/>
        </p:nvSpPr>
        <p:spPr>
          <a:xfrm>
            <a:off x="6535615" y="224937"/>
            <a:ext cx="2590800" cy="619125"/>
          </a:xfrm>
          <a:prstGeom prst="flowChartPunchedTap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24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400" kern="0" dirty="0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5" name="Picture 4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0"/>
            <a:ext cx="845127" cy="7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60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"/>
            <a:ext cx="8077200" cy="6477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i="1" dirty="0" err="1" smtClean="0">
                <a:latin typeface="SutonnyMJ" pitchFamily="2" charset="0"/>
                <a:cs typeface="SutonnyMJ" pitchFamily="2" charset="0"/>
              </a:rPr>
              <a:t>gvm</a:t>
            </a:r>
            <a:r>
              <a:rPr lang="en-US" sz="2800" b="1" i="1" dirty="0" smtClean="0">
                <a:latin typeface="SutonnyMJ" pitchFamily="2" charset="0"/>
                <a:cs typeface="SutonnyMJ" pitchFamily="2" charset="0"/>
              </a:rPr>
              <a:t>&amp;‡</a:t>
            </a:r>
            <a:r>
              <a:rPr lang="en-US" sz="2800" b="1" i="1" dirty="0" err="1" smtClean="0">
                <a:latin typeface="SutonnyMJ" pitchFamily="2" charset="0"/>
                <a:cs typeface="SutonnyMJ" pitchFamily="2" charset="0"/>
              </a:rPr>
              <a:t>jvi</a:t>
            </a:r>
            <a:r>
              <a:rPr lang="en-US" sz="2800" b="1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2800" b="1" i="1" dirty="0">
                <a:latin typeface="SutonnyMJ" pitchFamily="2" charset="0"/>
                <a:cs typeface="SutonnyMJ" pitchFamily="2" charset="0"/>
              </a:rPr>
              <a:t>-‡</a:t>
            </a:r>
            <a:r>
              <a:rPr lang="en-US" sz="2800" b="1" i="1" dirty="0" err="1">
                <a:latin typeface="SutonnyMJ" pitchFamily="2" charset="0"/>
                <a:cs typeface="SutonnyMJ" pitchFamily="2" charset="0"/>
              </a:rPr>
              <a:t>mvcvb</a:t>
            </a:r>
            <a:r>
              <a:rPr lang="en-US" sz="2800" b="1" i="1" dirty="0">
                <a:latin typeface="SutonnyMJ" pitchFamily="2" charset="0"/>
                <a:cs typeface="SutonnyMJ" pitchFamily="2" charset="0"/>
              </a:rPr>
              <a:t> ZË¡ </a:t>
            </a:r>
            <a:endParaRPr lang="bn-IN" sz="2800" b="1" i="1" dirty="0" smtClean="0"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r>
              <a:rPr lang="en-US" sz="2800" b="1" i="1" dirty="0" smtClean="0">
                <a:latin typeface="+mj-lt"/>
                <a:cs typeface="SutonnyMJ" pitchFamily="2" charset="0"/>
              </a:rPr>
              <a:t>Maslow's </a:t>
            </a:r>
            <a:r>
              <a:rPr lang="en-US" sz="2800" b="1" i="1" dirty="0">
                <a:latin typeface="+mj-lt"/>
                <a:cs typeface="SutonnyMJ" pitchFamily="2" charset="0"/>
              </a:rPr>
              <a:t>theory of needs of hierarchy </a:t>
            </a:r>
            <a:endParaRPr lang="en-US" sz="2800" dirty="0">
              <a:latin typeface="+mj-lt"/>
              <a:cs typeface="SutonnyMJ" pitchFamily="2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cÖlYvi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D‡jL‡hvM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¨ ZË¡¸‡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jvi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gvm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&amp;‡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jvi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-‡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mvcvb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ZË¡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Ab¨Zg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Afve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c~i‡Yi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cÖ‡Póv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© `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xN©w`b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M‡elYv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Pvjv‡bv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1943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Aveªvnvg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gvm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&amp;‡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400" dirty="0">
                <a:latin typeface="Sitka Small" pitchFamily="2" charset="0"/>
                <a:cs typeface="SutonnyMJ" pitchFamily="2" charset="0"/>
              </a:rPr>
              <a:t>Abraham Maslow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Zuvi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smtClean="0"/>
              <a:t>'Theory </a:t>
            </a:r>
            <a:r>
              <a:rPr lang="en-US" sz="2400" dirty="0"/>
              <a:t>of Human Motivation'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MÖ‡š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’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Afve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/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Pvwn`v‡K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KZK¸‡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mvcvb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kªYx‡Z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fvM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K‡i‡Qb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hv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gvm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&amp;‡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jvi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mvcvb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ZË¡/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g‡Wj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bv‡g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cwiwPZ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>
              <a:buNone/>
            </a:pP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6781800" y="20472"/>
            <a:ext cx="2209800" cy="893308"/>
          </a:xfrm>
          <a:prstGeom prst="flowChartPunchedTape">
            <a:avLst/>
          </a:prstGeom>
          <a:gradFill flip="none" rotWithShape="1">
            <a:gsLst>
              <a:gs pos="0">
                <a:srgbClr val="846648">
                  <a:lumMod val="60000"/>
                  <a:lumOff val="40000"/>
                  <a:tint val="66000"/>
                  <a:satMod val="160000"/>
                </a:srgbClr>
              </a:gs>
              <a:gs pos="50000">
                <a:srgbClr val="846648">
                  <a:lumMod val="60000"/>
                  <a:lumOff val="40000"/>
                  <a:tint val="44500"/>
                  <a:satMod val="160000"/>
                </a:srgbClr>
              </a:gs>
              <a:gs pos="100000">
                <a:srgbClr val="846648">
                  <a:lumMod val="60000"/>
                  <a:lumOff val="40000"/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/>
                <a:ea typeface="+mn-ea"/>
              </a:rPr>
              <a:t>পাঠ বিশ্লেষণ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5" name="Picture 4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35" y="121072"/>
            <a:ext cx="946373" cy="84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success\Desktop\maslow-nee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23661"/>
            <a:ext cx="5867400" cy="311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uccess\Desktop\New folder (2)\Cap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27" y="3276601"/>
            <a:ext cx="2355273" cy="306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71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57200"/>
            <a:ext cx="77724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lowchart: Punched Tape 2"/>
          <p:cNvSpPr/>
          <p:nvPr/>
        </p:nvSpPr>
        <p:spPr>
          <a:xfrm>
            <a:off x="6535615" y="224937"/>
            <a:ext cx="2590800" cy="619125"/>
          </a:xfrm>
          <a:prstGeom prst="flowChartPunchedTap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24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400" kern="0" dirty="0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0"/>
            <a:ext cx="845127" cy="7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75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457200"/>
            <a:ext cx="81534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latin typeface="SutonnyMJ" pitchFamily="2" charset="0"/>
                <a:cs typeface="SutonnyMJ" pitchFamily="2" charset="0"/>
              </a:rPr>
              <a:t>nvR©evM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©-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wØ-Dcv`vb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ZË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¡</a:t>
            </a: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+mj-lt"/>
                <a:cs typeface="SutonnyMJ" pitchFamily="2" charset="0"/>
              </a:rPr>
              <a:t>Herzberg's Two-factors Theory </a:t>
            </a:r>
          </a:p>
          <a:p>
            <a:r>
              <a:rPr lang="en-US" sz="2800" dirty="0" err="1">
                <a:latin typeface="SutonnyMJ" pitchFamily="2" charset="0"/>
                <a:cs typeface="SutonnyMJ" pitchFamily="2" charset="0"/>
              </a:rPr>
              <a:t>nvR©evM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gR&amp;bvi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wmœWvig¨vb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cÖgyL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vcbvwe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`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g‡bvweÁvbx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1959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Av‡gwiKvi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wcUmevM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GjvKvi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wkí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200Rb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cÖ‡K․kjx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wnmvei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¶‡Ki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Ici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Rwic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Pvwj‡q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cÖvß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Z‡_¨i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wfwË‡Z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Kg© 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cÖlYvi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Ici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ZË¡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cÖ`vb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nvR©evM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©-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wØ-Dcv`vb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ZË¡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bv‡g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cwiwPZ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nvR©evM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©-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ÔKg©xi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Kg©mš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—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zwó-Amš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—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zwói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welqwU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y'ai‡bi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Dcv`v‡bi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Ici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wbf©ikxj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-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i¶Yv‡e¶YKvix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Dcv`vb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cÖ‡Yv`bv`vbKvwi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Dcv`vb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i¶Yv‡e¶YKvix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Dcv`vb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Kg©mš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—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zwó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†m¸‡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Abycw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Amš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—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zwói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KviY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Ab¨w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`‡K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cÖ‡Yv`vb`vbKvix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Dcv`vb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Dcw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mš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—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zwó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×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Abycw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weiw³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sp>
        <p:nvSpPr>
          <p:cNvPr id="3" name="Flowchart: Punched Tape 2"/>
          <p:cNvSpPr/>
          <p:nvPr/>
        </p:nvSpPr>
        <p:spPr>
          <a:xfrm>
            <a:off x="6535615" y="224937"/>
            <a:ext cx="2590800" cy="619125"/>
          </a:xfrm>
          <a:prstGeom prst="flowChartPunchedTap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24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400" kern="0" dirty="0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0"/>
            <a:ext cx="845127" cy="7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51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uccess\Desktop\New folder (2)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895600" cy="227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6471" y="1752600"/>
            <a:ext cx="80910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SutonnyMJ" pitchFamily="2" charset="0"/>
                <a:cs typeface="SutonnyMJ" pitchFamily="2" charset="0"/>
              </a:rPr>
              <a:t>i¶Yv‡e¶YKvwi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cÖ‡Yv`bv`vbKvwi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Dcv`vb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jv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i¶Yv‡e¶YKvwi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Dcv`vb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: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i¶Yv‡e¶YKvwi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Dcv`vb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g~jZ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Kvh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cwi‡e‡ki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mv‡_ m¤úK©hy³|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bxwZ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Kvh©c×wZ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Kvh©cwi‡ek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gRywi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eZb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Avš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—te¨w³K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m¤úK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ZË¡veavb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cÖf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i¶Yv‡e¶YKvwi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Dcv`v‡bi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Aš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—f©y³|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Dcv`vb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Abycw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Amš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—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zwó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m„ó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AwZgvÎvq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Dcw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Kg©DÏxcbv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evovq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cÖ‡Yv`bv`vbKvwi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Dcv`vb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: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cÖ‡Yv`bv`vbKvwi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Dcv`vbmg~n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wZi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mv‡_ m¤úK©hy³| K…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wZZ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¡,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AMÖMwZ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¯^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xK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vwqZ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¡, c‡`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vbœwZ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cÖf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cÖ‡Yv`bv`vbKvwi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Dcv`vb|2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nvR©evM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©-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ÔGB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Dcv`vb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Abycw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Ach©vßZv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Amš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—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zwó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‣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Dcw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¯’Z _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vK‡j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ch©vß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Kvh©mš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—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zwó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DÏxcbv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nq|Õ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pic>
        <p:nvPicPr>
          <p:cNvPr id="2051" name="Picture 3" descr="C:\Users\success\Desktop\New folder (2)\Cap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1" y="152400"/>
            <a:ext cx="5493329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Monogr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0"/>
            <a:ext cx="845127" cy="7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12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7309" y="84463"/>
            <a:ext cx="79248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latin typeface="SutonnyMJ" pitchFamily="2" charset="0"/>
                <a:cs typeface="SutonnyMJ" pitchFamily="2" charset="0"/>
              </a:rPr>
              <a:t>g¨vK‡MÖMi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>
                <a:latin typeface="+mj-lt"/>
                <a:cs typeface="SutonnyMJ" pitchFamily="2" charset="0"/>
              </a:rPr>
              <a:t>X-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ZË¡  </a:t>
            </a:r>
            <a:r>
              <a:rPr lang="en-US" sz="2800" dirty="0" smtClean="0">
                <a:latin typeface="+mj-lt"/>
                <a:cs typeface="SutonnyMJ" pitchFamily="2" charset="0"/>
              </a:rPr>
              <a:t>Theory-X </a:t>
            </a:r>
            <a:r>
              <a:rPr lang="en-US" sz="2800" dirty="0">
                <a:latin typeface="+mj-lt"/>
                <a:cs typeface="SutonnyMJ" pitchFamily="2" charset="0"/>
              </a:rPr>
              <a:t>of </a:t>
            </a:r>
            <a:r>
              <a:rPr lang="en-US" sz="2800" dirty="0" err="1">
                <a:latin typeface="+mj-lt"/>
                <a:cs typeface="SutonnyMJ" pitchFamily="2" charset="0"/>
              </a:rPr>
              <a:t>McGragor</a:t>
            </a:r>
            <a:r>
              <a:rPr lang="en-US" sz="2800" dirty="0">
                <a:latin typeface="+mj-lt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gvwK©b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g‡bvweÁvbx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+mj-lt"/>
                <a:cs typeface="SutonnyMJ" pitchFamily="2" charset="0"/>
              </a:rPr>
              <a:t>Douglas </a:t>
            </a:r>
            <a:r>
              <a:rPr lang="en-US" sz="2800" dirty="0" err="1">
                <a:latin typeface="+mj-lt"/>
                <a:cs typeface="SutonnyMJ" pitchFamily="2" charset="0"/>
              </a:rPr>
              <a:t>McGragor</a:t>
            </a:r>
            <a:r>
              <a:rPr lang="en-US" sz="2800" dirty="0">
                <a:latin typeface="+mj-lt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Zuvi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cs typeface="SutonnyMJ" pitchFamily="2" charset="0"/>
              </a:rPr>
              <a:t>'The Human Side of </a:t>
            </a:r>
            <a:r>
              <a:rPr lang="en-US" sz="2800" dirty="0" err="1">
                <a:cs typeface="SutonnyMJ" pitchFamily="2" charset="0"/>
              </a:rPr>
              <a:t>Enterprize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'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MÖ‡š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’ 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cÖlYv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m¤úwK©Z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`y'‡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Uv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ZË¡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cÖ`vb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we‡ePbvq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cÖ`Ë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G ZË¡ `y'‡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Uv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+mj-lt"/>
                <a:cs typeface="SutonnyMJ" pitchFamily="2" charset="0"/>
              </a:rPr>
              <a:t>'X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' ZË¡ I </a:t>
            </a:r>
            <a:r>
              <a:rPr lang="en-US" sz="2800" dirty="0">
                <a:cs typeface="SutonnyMJ" pitchFamily="2" charset="0"/>
              </a:rPr>
              <a:t>'Y'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ZË¡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bv‡g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cwiwPZ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>
                <a:latin typeface="+mj-lt"/>
                <a:cs typeface="SutonnyMJ" pitchFamily="2" charset="0"/>
              </a:rPr>
              <a:t>'X'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Z‡Ë¡ 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wZwb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vc‡Ki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bwZevPK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g‡bvfve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Zz‡j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a‡i‡Qb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ZË¡wU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Aat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¯—b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gvbwmKZv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me©`v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‚‡j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fvev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3074" name="Picture 2" descr="C:\Users\success\Desktop\New folder (2)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300" y="3700005"/>
            <a:ext cx="4658809" cy="315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7310" y="3221181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wbqš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¿‡Y •¯^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iZvwš¿K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…‡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mycvwik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sp>
        <p:nvSpPr>
          <p:cNvPr id="5" name="Flowchart: Punched Tape 4"/>
          <p:cNvSpPr/>
          <p:nvPr/>
        </p:nvSpPr>
        <p:spPr>
          <a:xfrm>
            <a:off x="838200" y="5715000"/>
            <a:ext cx="2590800" cy="619125"/>
          </a:xfrm>
          <a:prstGeom prst="flowChartPunchedTap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24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400" kern="0" dirty="0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6" name="Picture 5" descr="Mono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0"/>
            <a:ext cx="644237" cy="7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8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457200"/>
            <a:ext cx="6097588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EBF25A"/>
              </a:buClr>
              <a:buSzPct val="80000"/>
              <a:defRPr/>
            </a:pPr>
            <a:r>
              <a:rPr lang="en-US" sz="32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e¨emvq</a:t>
            </a:r>
            <a:r>
              <a:rPr lang="en-US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msMVb</a:t>
            </a:r>
            <a:r>
              <a:rPr lang="en-US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 I </a:t>
            </a:r>
            <a:r>
              <a:rPr lang="en-US" sz="32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e¨e</a:t>
            </a:r>
            <a:r>
              <a:rPr lang="en-US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¯’</a:t>
            </a:r>
            <a:r>
              <a:rPr lang="en-US" sz="32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vcbv</a:t>
            </a:r>
            <a:r>
              <a:rPr lang="en-US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 </a:t>
            </a:r>
            <a:r>
              <a:rPr lang="bn-IN" sz="32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২য় </a:t>
            </a:r>
            <a:r>
              <a:rPr lang="en-US" sz="3200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cÎ</a:t>
            </a:r>
            <a:endParaRPr lang="en-US" sz="3200" kern="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utonnyMJ" pitchFamily="2" charset="0"/>
            </a:endParaRPr>
          </a:p>
          <a:p>
            <a:pPr>
              <a:defRPr/>
            </a:pP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[৭ম </a:t>
            </a:r>
            <a:r>
              <a:rPr lang="en-US" sz="4000" b="1" dirty="0" err="1" smtClean="0">
                <a:solidFill>
                  <a:prstClr val="black"/>
                </a:solidFill>
                <a:latin typeface="SutonnyMJ" pitchFamily="2" charset="0"/>
              </a:rPr>
              <a:t>Aa¨vq</a:t>
            </a:r>
            <a:r>
              <a:rPr lang="en-US" sz="4000" b="1" dirty="0">
                <a:solidFill>
                  <a:prstClr val="black"/>
                </a:solidFill>
                <a:latin typeface="SutonnyMJ" pitchFamily="2" charset="0"/>
              </a:rPr>
              <a:t>]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প্রথম  ক্লাসে সবাইকে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64" y="259080"/>
            <a:ext cx="1521861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84093" y="1657529"/>
            <a:ext cx="1371599" cy="501675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bn-IN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endParaRPr lang="en-US" sz="8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IN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8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IN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</a:t>
            </a:r>
            <a:endParaRPr lang="en-US" sz="8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IN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success\Desktop\images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92" y="1554480"/>
            <a:ext cx="6051696" cy="477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990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7309" y="318655"/>
            <a:ext cx="7924799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cs typeface="SutonnyMJ" pitchFamily="2" charset="0"/>
              </a:rPr>
              <a:t>McGragor</a:t>
            </a:r>
            <a:r>
              <a:rPr lang="en-US" sz="3200" dirty="0">
                <a:cs typeface="SutonnyMJ" pitchFamily="2" charset="0"/>
              </a:rPr>
              <a:t> </a:t>
            </a:r>
            <a:r>
              <a:rPr lang="en-US" sz="3200" dirty="0" err="1">
                <a:latin typeface="ArhialkhanMJ" pitchFamily="2" charset="0"/>
                <a:cs typeface="ArhialkhanMJ" pitchFamily="2" charset="0"/>
              </a:rPr>
              <a:t>cÖ`Ë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cs typeface="SutonnyMJ" pitchFamily="2" charset="0"/>
              </a:rPr>
              <a:t>X'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ZË¡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Abyhvwq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‡h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aviYv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: </a:t>
            </a:r>
          </a:p>
          <a:p>
            <a:pPr marL="514350" indent="-514350">
              <a:buAutoNum type="arabicPeriod"/>
            </a:pPr>
            <a:r>
              <a:rPr lang="en-US" sz="3200" dirty="0" err="1">
                <a:latin typeface="SutonnyMJ" pitchFamily="2" charset="0"/>
                <a:cs typeface="SutonnyMJ" pitchFamily="2" charset="0"/>
              </a:rPr>
              <a:t>gvbyl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¯^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vfvweKfv‡eB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AcQ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›`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my‡hvM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Gwo‡q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P‡j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pPr marL="514350" indent="-514350">
              <a:buAutoNum type="arabicPeriod"/>
            </a:pPr>
            <a:r>
              <a:rPr lang="en-US" sz="32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h‡nZz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Abxnv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fq-fxwZ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‡`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wL‡q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Kwi‡q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514350" indent="-514350">
              <a:buAutoNum type="arabicPeriod"/>
            </a:pPr>
            <a:r>
              <a:rPr lang="en-US" sz="3200" dirty="0">
                <a:latin typeface="SutonnyMJ" pitchFamily="2" charset="0"/>
                <a:cs typeface="SutonnyMJ" pitchFamily="2" charset="0"/>
              </a:rPr>
              <a:t> 3.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mvaviY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gvbyl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Gwo‡q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P‡j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AvKv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“¶v Kg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wbivcËvi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Afve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eva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pPr marL="514350" indent="-514350">
              <a:buAutoNum type="arabicPeriod"/>
            </a:pPr>
            <a:r>
              <a:rPr lang="en-US" sz="3200" dirty="0" err="1">
                <a:latin typeface="SutonnyMJ" pitchFamily="2" charset="0"/>
                <a:cs typeface="SutonnyMJ" pitchFamily="2" charset="0"/>
              </a:rPr>
              <a:t>gvbyl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mvaviYZ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wkZ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wbqwš¿Z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›`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pPr marL="514350" indent="-514350">
              <a:buAutoNum type="arabicPeriod"/>
            </a:pP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gvbyl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bZzb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aviYv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Pvq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cwieZ©b‡K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mn‡R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Pvq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pPr marL="514350" indent="-514350">
              <a:buAutoNum type="arabicPeriod"/>
            </a:pPr>
            <a:r>
              <a:rPr lang="en-US" sz="32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mZZvi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Afve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mvaviYZ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Ajm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K‡g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Drmvn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eva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bv</a:t>
            </a:r>
            <a:endParaRPr lang="en-US" sz="3200" dirty="0"/>
          </a:p>
        </p:txBody>
      </p:sp>
      <p:sp>
        <p:nvSpPr>
          <p:cNvPr id="3" name="Flowchart: Punched Tape 2"/>
          <p:cNvSpPr/>
          <p:nvPr/>
        </p:nvSpPr>
        <p:spPr>
          <a:xfrm>
            <a:off x="6535615" y="-84626"/>
            <a:ext cx="2590800" cy="541826"/>
          </a:xfrm>
          <a:prstGeom prst="flowChartPunchedTap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24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400" kern="0" dirty="0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6" y="0"/>
            <a:ext cx="644236" cy="7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87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5855" y="457200"/>
            <a:ext cx="784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SutonnyMJ" pitchFamily="2" charset="0"/>
                <a:cs typeface="SutonnyMJ" pitchFamily="2" charset="0"/>
              </a:rPr>
              <a:t>g¨vK‡MÖMi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+mj-lt"/>
                <a:cs typeface="SutonnyMJ" pitchFamily="2" charset="0"/>
              </a:rPr>
              <a:t>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-ZË¡   </a:t>
            </a:r>
            <a:r>
              <a:rPr lang="en-US" sz="2800" dirty="0">
                <a:latin typeface="+mj-lt"/>
                <a:cs typeface="SutonnyMJ" pitchFamily="2" charset="0"/>
              </a:rPr>
              <a:t>Theory-Y of </a:t>
            </a:r>
            <a:r>
              <a:rPr lang="en-US" sz="2800" dirty="0" err="1">
                <a:latin typeface="+mj-lt"/>
                <a:cs typeface="SutonnyMJ" pitchFamily="2" charset="0"/>
              </a:rPr>
              <a:t>McGragor</a:t>
            </a:r>
            <a:r>
              <a:rPr lang="en-US" sz="2800" dirty="0">
                <a:latin typeface="+mj-lt"/>
                <a:cs typeface="SutonnyMJ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964103"/>
            <a:ext cx="77724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SutonnyMJ" pitchFamily="2" charset="0"/>
                <a:cs typeface="SutonnyMJ" pitchFamily="2" charset="0"/>
              </a:rPr>
              <a:t>g¨vK‡MÖMi-Gi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aviYv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Abyhvqx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+mj-lt"/>
                <a:cs typeface="SutonnyMJ" pitchFamily="2" charset="0"/>
              </a:rPr>
              <a:t>Y-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Z‡Ë¡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‡h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cÖKvk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: 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pPr marL="514350" indent="-514350">
              <a:buAutoNum type="arabicPeriod"/>
            </a:pP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myôz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cwi‡ek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eRvq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vK‡j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wb‡Ri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g‡ZvB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•`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wnK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gvbwmK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kªg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‡`q| 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pPr marL="514350" indent="-514350">
              <a:buAutoNum type="arabicPeriod"/>
            </a:pP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cÖvwZôvwbK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Dbœq‡b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wb‡Ri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ØvivB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wbqwš¿Z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514350" indent="-514350">
              <a:buAutoNum type="arabicPeriod"/>
            </a:pP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Zviv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wb‡Ri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vwqZ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¡‡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eva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‡_‡KB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cyi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¯‥…Z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pPr marL="514350" indent="-514350">
              <a:buAutoNum type="arabicPeriod"/>
            </a:pP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kZ©mv‡c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‡¶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gvbyl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wb‡RB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Luy‡R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eovq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mgm¨v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mgvav‡b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wb‡Ri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gav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kw³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Kv‡R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jvMvq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mfv‡eB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vwqZ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¡ 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A_©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>
                <a:latin typeface="+mj-lt"/>
                <a:cs typeface="SutonnyMJ" pitchFamily="2" charset="0"/>
              </a:rPr>
              <a:t>Y-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Z‡Ë</a:t>
            </a:r>
            <a:r>
              <a:rPr lang="en-US" sz="2800" dirty="0">
                <a:latin typeface="+mj-lt"/>
                <a:cs typeface="SutonnyMJ" pitchFamily="2" charset="0"/>
              </a:rPr>
              <a:t>¡ </a:t>
            </a:r>
            <a:r>
              <a:rPr lang="en-US" sz="2800" dirty="0" err="1">
                <a:latin typeface="+mj-lt"/>
                <a:cs typeface="SutonnyMJ" pitchFamily="2" charset="0"/>
              </a:rPr>
              <a:t>McGragor</a:t>
            </a:r>
            <a:r>
              <a:rPr lang="en-US" sz="2800" dirty="0">
                <a:latin typeface="+mj-lt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g‡bvfve‡K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BwZevPK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‡`L‡Z 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P‡q‡Qb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lowchart: Punched Tape 3"/>
          <p:cNvSpPr/>
          <p:nvPr/>
        </p:nvSpPr>
        <p:spPr>
          <a:xfrm>
            <a:off x="6535615" y="-84626"/>
            <a:ext cx="2590800" cy="619125"/>
          </a:xfrm>
          <a:prstGeom prst="flowChartPunchedTap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24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400" kern="0" dirty="0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5" name="Picture 4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0"/>
            <a:ext cx="845127" cy="7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47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7508" y="914400"/>
            <a:ext cx="7543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SutonnyMJ" pitchFamily="2" charset="0"/>
                <a:cs typeface="SutonnyMJ" pitchFamily="2" charset="0"/>
              </a:rPr>
              <a:t>ZvB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wbqš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¿‡Y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MYZvwš¿K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…‡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mycvwik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K‡i‡Qb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P~ovš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—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ch©v‡q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ejv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‡`‡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wkí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cÖwZôvb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jv‡Z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BwZevPK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bwZevPK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Dfq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g‡bvfv‡ei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cÖPzi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Kg©iZ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i‡q‡Qb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BwZevPK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g‡bvfv‡ei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‡`i ‡¶‡Î </a:t>
            </a:r>
            <a:r>
              <a:rPr lang="en-US" sz="3200" dirty="0">
                <a:latin typeface="+mj-lt"/>
                <a:cs typeface="SutonnyMJ" pitchFamily="2" charset="0"/>
              </a:rPr>
              <a:t>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bwZevPK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g‡bvfv‡ei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‡`i ‡¶‡Î </a:t>
            </a:r>
            <a:r>
              <a:rPr lang="en-US" sz="3200" dirty="0">
                <a:latin typeface="+mj-lt"/>
                <a:cs typeface="SutonnyMJ" pitchFamily="2" charset="0"/>
              </a:rPr>
              <a:t>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ZË¡  </a:t>
            </a:r>
          </a:p>
        </p:txBody>
      </p:sp>
      <p:sp>
        <p:nvSpPr>
          <p:cNvPr id="3" name="Rectangle 2"/>
          <p:cNvSpPr/>
          <p:nvPr/>
        </p:nvSpPr>
        <p:spPr>
          <a:xfrm>
            <a:off x="990600" y="4114800"/>
            <a:ext cx="7391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SutonnyMJ" pitchFamily="2" charset="0"/>
                <a:cs typeface="SutonnyMJ" pitchFamily="2" charset="0"/>
              </a:rPr>
              <a:t>cÖ‡qvM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AwaK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Dc‡hvwM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Kwi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Z‡e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GKKfv‡e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cÖwZôv‡b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>
                <a:cs typeface="SutonnyMJ" pitchFamily="2" charset="0"/>
              </a:rPr>
              <a:t>X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>
                <a:latin typeface="+mj-lt"/>
                <a:cs typeface="SutonnyMJ" pitchFamily="2" charset="0"/>
              </a:rPr>
              <a:t>Y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ZË¡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cÖ‡qvM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yÕ‡Uvi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wgk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ª‡Y ‡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cÖlYv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cÖ‡qvM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KivB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AwaK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hyw³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msMZ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sp>
        <p:nvSpPr>
          <p:cNvPr id="4" name="Flowchart: Punched Tape 3"/>
          <p:cNvSpPr/>
          <p:nvPr/>
        </p:nvSpPr>
        <p:spPr>
          <a:xfrm>
            <a:off x="6535615" y="-84626"/>
            <a:ext cx="2590800" cy="619125"/>
          </a:xfrm>
          <a:prstGeom prst="flowChartPunchedTap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24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400" kern="0" dirty="0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5" name="Picture 4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0"/>
            <a:ext cx="845127" cy="7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30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762000"/>
            <a:ext cx="794558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cÖlYv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g‡bve‡ji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m¤úK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©  </a:t>
            </a:r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cs typeface="SutonnyMJ" pitchFamily="2" charset="0"/>
              </a:rPr>
              <a:t>Relation of Motivation and Morale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cÖlYv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g‡bvej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ci¯úi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m¤úK©hy³| 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Kbbv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cÖlYv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c‡j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Kg©xiv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DrmvwnZ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g‡bvej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D‛P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Avevi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g‡bvej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DbœZ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Kg©xiv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Kv‡R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Drmvn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nvwi‡q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r>
              <a:rPr lang="en-US" sz="2800" dirty="0" err="1" smtClean="0">
                <a:latin typeface="+mj-lt"/>
                <a:cs typeface="SutonnyMJ" pitchFamily="2" charset="0"/>
              </a:rPr>
              <a:t>Reitner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-Gi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g‡Z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Ôwba©vwiZ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kbvi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AvPiY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m„wói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gvbwmK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cÖwµqv‡K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cÖlYv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e‡j|Õ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2800" dirty="0" smtClean="0">
                <a:latin typeface="+mj-lt"/>
                <a:cs typeface="SutonnyMJ" pitchFamily="2" charset="0"/>
              </a:rPr>
              <a:t>E.B. </a:t>
            </a:r>
            <a:r>
              <a:rPr lang="en-US" sz="2800" dirty="0" err="1" smtClean="0">
                <a:latin typeface="+mj-lt"/>
                <a:cs typeface="SutonnyMJ" pitchFamily="2" charset="0"/>
              </a:rPr>
              <a:t>Flippo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-Gi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g‡Z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ÔKv‡Ri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e¨w³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`‡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ji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‡¯^‛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QvK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…Z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gvbwmK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Ae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¯’v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g‡bvfve‡K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g‡bvej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|' </a:t>
            </a: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cÖlYv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g‡bve‡ji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m¤úK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ms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‡¶‡c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:</a:t>
            </a: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1.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Drcv`bkxjZv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dirty="0" smtClean="0">
                <a:latin typeface="+mj-lt"/>
                <a:cs typeface="SutonnyMJ" pitchFamily="2" charset="0"/>
              </a:rPr>
              <a:t>Productivity)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: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g‡bvej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Kg©xi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Drcv`bkxjZv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×‡Z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mnvqZv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cÖlYv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g‡bvej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e„w×i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Avek¨K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Dcv`vb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6535615" y="-84626"/>
            <a:ext cx="2590800" cy="619125"/>
          </a:xfrm>
          <a:prstGeom prst="flowChartPunchedTap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24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400" kern="0" dirty="0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0"/>
            <a:ext cx="845127" cy="7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7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609600"/>
            <a:ext cx="7543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SutonnyMJ" pitchFamily="2" charset="0"/>
                <a:cs typeface="SutonnyMJ" pitchFamily="2" charset="0"/>
              </a:rPr>
              <a:t>2.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Kvh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mš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—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zwó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600" dirty="0">
                <a:latin typeface="+mj-lt"/>
                <a:cs typeface="SutonnyMJ" pitchFamily="2" charset="0"/>
              </a:rPr>
              <a:t>Job satisfaction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) :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Kg©xiv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cÖwlZ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Kvh©mš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—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zwó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ev‡o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g‡bvej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×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cvq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3.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mybvg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× (</a:t>
            </a:r>
            <a:r>
              <a:rPr lang="en-US" sz="3600" dirty="0">
                <a:latin typeface="+mj-lt"/>
                <a:cs typeface="SutonnyMJ" pitchFamily="2" charset="0"/>
              </a:rPr>
              <a:t>Increasing goodwill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) :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Kg©xiv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AbyK‚j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cÖlYv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c‡j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DbœZ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g‡bve‡ji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AwaKvix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g‡bv‡hvM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mybvg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×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4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. `¶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× (</a:t>
            </a:r>
            <a:r>
              <a:rPr lang="en-US" sz="3600" dirty="0">
                <a:latin typeface="+mj-lt"/>
                <a:cs typeface="SutonnyMJ" pitchFamily="2" charset="0"/>
              </a:rPr>
              <a:t>Increasing efficiency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) :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Kvh©mš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—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zwói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mv‡_ `¶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wbf©ikxj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‡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cÖlYv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c‡j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mš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—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zwó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g‡bvej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`y-B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×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cvq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  <a:endParaRPr lang="en-US" sz="3600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6535615" y="-84626"/>
            <a:ext cx="2590800" cy="619125"/>
          </a:xfrm>
          <a:prstGeom prst="flowChartPunchedTap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24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400" kern="0" dirty="0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0"/>
            <a:ext cx="845127" cy="7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68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066800"/>
            <a:ext cx="7772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5.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Abycw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n«vm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600" dirty="0">
                <a:cs typeface="SutonnyMJ" pitchFamily="2" charset="0"/>
              </a:rPr>
              <a:t>Decreasing absenteeism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) :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Abycw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wZi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g‡bve‡ji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m¤úK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© ‡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ewk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g‡bvej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wbæ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Abycw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×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cvq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Avi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DbœZ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n«vm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cvq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g‡bvej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wbf©i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cÖlYvi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Ici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  <a:endParaRPr lang="bn-IN" sz="3600" dirty="0" smtClean="0">
              <a:latin typeface="SutonnyMJ" pitchFamily="2" charset="0"/>
              <a:cs typeface="SutonnyMJ" pitchFamily="2" charset="0"/>
            </a:endParaRPr>
          </a:p>
          <a:p>
            <a:endParaRPr lang="bn-IN" sz="3600" dirty="0"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6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kªg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N~Y©vqgvbZv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n«vm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600" dirty="0">
                <a:cs typeface="SutonnyMJ" pitchFamily="2" charset="0"/>
              </a:rPr>
              <a:t>Decreasing </a:t>
            </a:r>
            <a:r>
              <a:rPr lang="en-US" sz="3600" dirty="0" err="1">
                <a:cs typeface="SutonnyMJ" pitchFamily="2" charset="0"/>
              </a:rPr>
              <a:t>labour</a:t>
            </a:r>
            <a:r>
              <a:rPr lang="en-US" sz="3600" dirty="0">
                <a:cs typeface="SutonnyMJ" pitchFamily="2" charset="0"/>
              </a:rPr>
              <a:t> turnover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) :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cÖwZôv‡b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g‡bvej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wbæ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cÖwZôvb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3" name="Flowchart: Punched Tape 2"/>
          <p:cNvSpPr/>
          <p:nvPr/>
        </p:nvSpPr>
        <p:spPr>
          <a:xfrm>
            <a:off x="6535615" y="-84626"/>
            <a:ext cx="2590800" cy="619125"/>
          </a:xfrm>
          <a:prstGeom prst="flowChartPunchedTap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24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400" kern="0" dirty="0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0"/>
            <a:ext cx="845127" cy="7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73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533400"/>
            <a:ext cx="7620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SutonnyMJ" pitchFamily="2" charset="0"/>
                <a:cs typeface="SutonnyMJ" pitchFamily="2" charset="0"/>
              </a:rPr>
              <a:t>Z¨v‡Mi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cÖeYZv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ev‡o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wbqš¿Y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cÖlYv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A_©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cÖlYv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g‡bvej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D‛P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cÖwZôvb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Z¨v‡Mi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cÖeYZv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DËg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cÖlYv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hgb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DbœZ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g‡bvej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Zgwb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cÖlYvi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Afv‡e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Kvh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mš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—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zwó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n«vm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g‡bvej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wbæ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wP‡Îi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mvnv‡h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‡`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Lv‡jÑ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cÖlYv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g‡bve‡ji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m¤úK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cwi‡k‡l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cÖlYv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g‡bvej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`y'‡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UvB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AZ¨š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—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wbexo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m¤úK©hy³|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GKwU‡K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Ab¨wUi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¯’v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wPš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—v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pic>
        <p:nvPicPr>
          <p:cNvPr id="4098" name="Picture 2" descr="C:\Users\success\Desktop\New folder (2)\Capture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36" y="2819400"/>
            <a:ext cx="7467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6535615" y="-84626"/>
            <a:ext cx="2590800" cy="619125"/>
          </a:xfrm>
          <a:prstGeom prst="flowChartPunchedTap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24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400" kern="0" dirty="0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5" name="Picture 4" descr="Mono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0"/>
            <a:ext cx="845127" cy="7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46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 descr="data:image/jpeg;base64,/9j/4AAQSkZJRgABAQAAAQABAAD/2wCEAAkGBxQTEhQUEhQWFhUVGRkXGBQXFRUYFxcWFxcWFxcYGBgaHSggGBwlGxUUITEhJSkrLi4uFyA0ODMsNygtLisBCgoKDg0OGxAQGywkICQsLCwsLCwsLCwsLCwsLCwsLCwsLCwsLCwsLCwsLCwsLCwsLCwsLCwsLCwsLCwsLCwsLP/AABEIAHYBXAMBEQACEQEDEQH/xAAcAAABBQEBAQAAAAAAAAAAAAAAAwQFBgcBAgj/xABFEAACAQIDBQUFBAcGBQUAAAABAgADEQQSIQUGMUFRBxMiYXEygZGhsVJywdEUIzNCguHwFVRikpPxFyRTorIWQ2PCw//EABsBAAIDAQEBAAAAAAAAAAAAAAAEAQIDBQYH/8QANBEAAgIBBAECBAUCBgMBAAAAAAECAxEEEiExBUFREyIyYRRxgZGhFSMzQlKx0fAGwfHh/9oADAMBAAIRAxEAPwDcLQALQALQAIAEAyEACABaABaABaABaABAAgAQAIAEAC0AC0AC0ACABAAgAQAIAFoAFoAFoAFoAEAG+OxIpoXI0BFz0W4BY+QBJ90gDxWxyKaYJFql8puLHQEeoI5+Y6yNxOB3LEBaABaABaABaABABni9qUKRtUq00PRnUH4SG0icMKe1aDLmFamV651sPXWGUGGK4fG06n7Ooj2+yyt9DDJAvJALQALQALQA7AAgByAFT3832pbOQXHeVnF0pA20GmZjyW/xmc7FEb0ukle36JepmtLtjxme5pUcv2bMNPXNeY/HZ1V4qtrGX+Y6qdtVfNphaWXpncn/ADcPlBahmcvEwjw5P9jRNyN9aO0EOQGnVXV6RNyAean95fO02hYpHN1OklQ+eV7lovNBU7AAgByAFT3x37w+AY06hY1mpmoihSQfaVQTyuykSspYKTsUTFa/aLtF6nemvlbIaYCqAig2JIU38VwNZm5sWdssiGyN+cfh3DLiHcAklKhLq1+N76/AiRuYKySLtu12x1M9NMbSQqWOeuhIKg3K/qgpvY2HHhrLqZpG73Nd2XtGniKSVqLB6bi6sOBsSDx8wRLrkYzlDuSAQAIAeSZDeAIfFbYOYrTF/M/gJwdT5eSm4UrP3Hq9ItuZsR/tmoNGVSfeIv8A1q+PEoo0/BwfKYqm13B8aC3UH+rzaHmLE/7kFj3TM5aSOPllyS9KoGAI1BndrsjZFSi8oSknF4YpNCAgAQA5ADKu0HtCqJUbD4Q5chyvVGpLDiqcgBwJ636Re23HCN6qs8szmptPEMczVarMetR7/WL7pM32xEaGMdMtqjrluUAdgEvxy6+G/lITw+WS1npFj2LvxjMOwIqtVXnTqsWBH3jqPWbRtZlKtG3bB2smKoJWp8HHA8VYaMp8wbiNReULNYeCRkkBADkAKdv7vG1ALRpG1RxdmHFE8v8AEeXSxmVk8cGkI5M7w2Kck5Vvfj1v5sdSfWLtjGAU3fP3YJJKgaaEW5/GQBypi3VwSuW3AjRh5qw1vJzgjBqG4+3ziabJUN6tKwJ+2p9l/XTWM1yyLzjgs00KHYAEACABADyTAD5d3120cVi61Ym4LFU6ZF0W3u198Qk90j1mnqVNKRA07kyHjBeG5yyencgwSRadk4sndyNqth8bQqpf2wrKOaMQrj4G/qBI3/D+Zmd9KvqcV/1mwHfGpVxVNafhp5wLc2F7axCXkLLLVt4Wf3F34eFOmlOf1Y/Y0IT0B5o7ADw7WBMCGfLG920ziMXWqGo9RczKjVBZhTDEhMp9mxLaTCXYnN5ZDypUIEBADX+wvbtVmfCM47qmhdEyags928fIXbgevlNYMZpk+jY5obhAAgBH7Zr5aZtxbT48flec3yl/wqHjtm+mhusWSvK5A008/wAJ5JTajwdZpNiZMz9cl0e6Tnh8us0hJ9FJJdkvu/W9pOQ1H4z0HhL8p1iGshypE3O+IhAAgBG7xY7uMNXq80psw9QNPnKyeESllnzebkknUnn68Yn6ji6HmB2VXrAtSpO4GhKi4v09ZVySBJkfXJUlSpDA2KkEHzFuRlXJF4xZyna1+X06y0QZrvYriyaWIpngrKw8s4IP/jGqnwK2rk0qbGIQA4ZAGI72Yw1cXiG6OUH3UOX8L++KzeWNQ6GNWsQAB4RbQcz5n1lCwjna1rmw+AgQK96SljqPmp5H0MCSx9nOKy41R9tGU+7xD6TWt8mdi4NaEZFzsAEncX1a3wgApAAMAIreTHClhsQ2YBlpVGAuL3Cm2nrKyfBrTHNiR8qstyBEUessWePY2XdjszpJSpVK+Y1wy1CumRbENkK28VxoSfdaXUF6nJu18m3GHQx3z7Mr5quCHUnDn/8AM/8A1Mhx9jSjXL6Lf3KRsDBotZbPdxmDIylSrZSNL8bHSI6qUvhtNHYpjGLWHkvm52MwiYkNiK6IUPhRubnhc8BbzMpoNPmanPj2MfMXWOv4dcc57ZsKNed88ceoAeKwOU2NjY2Nr2NtDbnAj0Pk3bTscRWLuKjGo96gFg5zEFgOV+kXfYlLO4lKu7FXIiJTZnfxmrqERbCy6873J90Vetoi8OS4+46tBc0sRb+45O6lZrooCrTsod+LsTmeoLcRyt0A85R+Q06f1Gy8dc/Qb7V3bNDDd6xObOAFJ1CnQZraZiddOHnCnXV3WOEDO/QSpq3zJHsm26cLtCmpUsuItRIHEFiCjedjx8iekfg+ROqWGfR4mw2EACAENvBrkAnn/NNy2xQ9ouG2ROXMyqPT8zOLCv4tigh3diLkTK0VAtYWnqI0VqG3BzXY85IfE0sj6eo9J5rV0vT3cfodGue+A82RpVBHBgbfU/SOeMeNRn3MNVzD8ixT1ZzAgAQArfaKpOzsTlBJyDh0zrf5XlLPpLQ7MP2Lsp8VWFGnpcXZzwRRa5Px4dTEbJ7UOpGy7K2bTw9JaVIWUe8k8yfMxFvcyxFb37tU8VTYhQKyi6VBxuP3T9oEaay0J47JMx27sKphKmR7ENcqw9lh1HQ+XnG4SUlwUZovYnhyExL20ZkUHqVDE/8AkI3Uha18mmO1hc8BNzEpG8m/opsEwuSof3qhN0HkLEZj53tMZWY6NY157HO62+grt3VdRTqG2Ug+FyeQvqDoesFbkiVeDOMRh71S2pDEu2nC7Np5mYN8m64Rd9n7qpUw6GoCrvZmuNVBZDlHQhUy/wARlclWyZTd+guTKtsihbaEOoIIVwQc2oBvxhkMlQ3z2bTw7U8oslTvAR08Qb5FtOgEklDTdCiKeLoljYguW1FgAhNyeWhloS5In0aTs3eTDV3KUqgLcgQRmtxy3Hi90aU0zBxaJeWKiFXCKxuRr6mAC8AKh2m7znA4QtTP62oclPyNrs3uHztM7JbUN6OhW2c9LlnzpWrO7F3YszalmJJJ8yYk2vU9PCLS+XhFt7LNijEY0Ow8FAd4fvA2QfHX+GWihTWW7a/u+DbdnpUCnvSpbMbZb2y38PHnbjNDhHnEUahqKVKinlYNxzhtMpXy46SGs8IlPDyY72h4d8NjVVmJpuFcGwvxs+tr3uCfeIotOoLjv3y8noNHerIZfpwVrF4laYZGpUncghaqtyItmKAkX+EIQcvmUml7Nf8As2m5RfJq/YdvG1ajUwtQ3NGxpk8e7OmX3Hh6zoUy4wcDyNKT3r1/3NSm5zQMAMT7SNxycVXrCpdqo7xEygAEeEqTz4Dxet5z9ZqYUY3eperQyvy0+h5hKDU1poTmyqAW4cLW05zy1065uUnw30ejqrnCMY9pC9W9jl48hwueUWr25+bo3nuxldkbvJgWrYV0X2tCAdblTe1/xjujthVqN3+UT1lMraNq7JLsu3E7sriajBjqrU2QEBhZgVPEMrZfF94W4Ges09kbI7o9HnHpnVLEuzWYyWCABACK2ymqH1/2nE8vDmMhvTPtEEuKFK9RuC8bAniQt7Dj7U5PjI/38+w7qX8mCeU3APWenOcRNauKquQDek5Q3UrqONr8RwN5yfK07qt69BnTz2ywOdi2zr1Ab+vnFvEJO1FtXlJlhnqTmhAAgAnXpB1KsLqwII6g6ESAMx3V3bbC4qswYNSIqIh1vZai5b/A/AzlamSzhDtfRZsJVYl8ylcrEC9vEBwYW5GLNL0NAxFVg6AKxDEgsOCWF7t5HhBJYbAre++wamJamVYKtNHJJFxmzJpb0uf4ZvTNLj3KyXBfd3NkphcPTo09Qo1Y8WY6sx9TOtFYQjJ5ZJGWIMl342AlCoWopVyklmZhakhY6IjW1NydLm0Wsjh5GK5ZWCJ2fqmumU3DW9kg349ecXl64NPzLBTp0kxNLuiSualcNyYm/A63swmdUpY+Z/wEi5lXNUFSppZTfU5s4OluVrTSMlJZTKNY7FNoI5pt3Vs9vDm9m/nLEEPveqnBuHClly+eViQLi/LUyinFvanyWSa5Kns7D0qjVBUvmCZqeUG5IHjJA5AZZnY5JpRNFj1IWjWy1kckrYg3RluLHSx4WjECkuUbhgarOiswAJF7K2Ya+Y0Pujq5QoxxJAIAU3tP3VbH4UCn+1pEuguBmuLMlzwuLW8wJlZByXA7otQqZ/N0+GfPWIw1SmxSojIw0KsCrD1B1ibXJ6aFmY5TTXvk1XsZ2RXpivWdGSlUCquYEZ2BJzAHkASL+flNIRfbOR5C2t4gnlmmI3ylkznNMKjdB7oNkJGRds2yqxr06+VjRNMIGAJCMGYkN0vcG/P3Ss01ydfx1lbi6885MySgxNgLk6ADW/oJXchz4TXZvPY/ug+EpvXrgrVrAAIeKINfF0YnlysIzVBrlnD1+pjNquHSNHE2OcEAIzbuzFrUzceNQSh87cPQxLXaaN9TT7XQxprnVNNfqZ4zddPLz5zxU9zfPoenXJyULD3YuF76qqfu/vH/AAjz/rjH9FS7rlB9eopqrfg1uX7GiYbDqihUACjQCezrgoRUY+h5uUnJ7n2Ly5UIAEAI3btO9Mn7JB/A/Wcvy9W+htegzpZYs5IfZjWY+n4icTxTxa8jup+klKlS37pN+gvPSCKWfU5V1BXymV0VODi/YmPDyNN3x4i3LLp53P8AKcnw9TjZKTQxrJfKl6lgUz0qZzjskDsAOQAhdo4ELci4DG9uhOpt6m85Wv06ksjdFj6GymJR6w2bsKhA5yXjALkXwGBDjxElR8/L0jOh0yxlvJjfa1wTgE7AmEAILeLdeni8veVKq5eAVlyg9cpU6+cpKG4tGeCNwG42GpOGY1apXgHsV+CgfOZOMYsu5tkpid3qNSqtdltUU5tDox1tmHO15Dq4eSFNoVQKlgBa8UhXGpbYrBs5OXIpeXKiP6ClYMrpdXFm8xy9JNNMXJvGH7hObS7PGyN2qGFJaihzEWzMxJtxsOkadaXRk5t9iOM3OwlZs7U7MdSUYpc87gaS2xPsN7ROYXDLTRUQZVUAADkBwl0sFMi0kAgBwiACNTCIxuyKSOBKgke8iGCVJrpijKDpI7I6eSNxJReNRB5FlB+sWm4R9V+5rG5erE6OIoki9Wnryzrc/OVhZU39S/dEO6PoyUKKRYgEHlxBEbRRP1Q1w+xsOjZ0o01b7QRQfjaGF7FnZNrDbH1pJQ7AAgB5MgCq7e3dDMXpsoJ1KMQBfqDynD1viJWS+JT+x0tL5GNaUbCu0dluzmnwI43YBRbz4GciHjtTOz4ezn7o6U9fQobtyLru/spKKmzBnPFha3oPKek0Xj1po89s4mp1n4iX2JidAWOwAIAEAGG1a+VGGXMW8KqP3mOlvx9ATFNXL+24tZya0xzNc4K/gaDU6iqRqQQ4ve99cy+XlPP6aPwdSoyWPzOldNTrbTJlktoHFvUH68J23OuPc0v1Qgsv0PbYVWRlD6sLEg3OvH32lv7U4NRmn+TRCnKMk8EfgNjWAqU2KPfTXwsgPBl5giJaPQOK3ptPPHtj7oZt1bktskmv5z+ZYhO0jnnZIBAAgAlXpBgQZSyCnHDJi9ryiFr4FlOgPqOfqJyLNLODzjj7DsLos5RwbMdb+pFh/ORVp5zfJMrYxJrD0goAE69cFCO1CUpbnkWmhUIAEAOWgBwiADPGZBqzKt/tEAH4xa2Ee20a17pcRWfyI/8AS6ANjWpC3WqtvheL/JnDa/cY+Dc+oSf6MlcJUQi6MrA81IIPwjle3HysVsU4vEk1+Y4mnZQ5TWwtBAepIBAAgAQA4TIYFQ32xFUKDSqMFPhIGmvEG4111+E5PkJzWGpPHsjK9Sjh+hXsBg1qLdr3B1bkR0B6zLQ6CjUwcpZTz36fll8HNsm0xlUSxI6G05V1ahNwXOPX/wCF48rJZd0sV4lUKRkBLHMfFc2GnCdTx9yb2pdeuRvTLc8F0pVQeBnbUkxpxaFZYgIAcJgwIDae1DnKU6gIA1y8QehP5TTS2UWycU05L0yJ61X1x3dRfrgjW14zqJJHJbb7G/6QO97vnlzfMiSU3LdgcoxBuCQfKVlFNcmkZOL44JPZm21zGnUezaWvoNeV+s4eo1mnhf8ACTw/4O/pKL50/EksonQZqWOwAIANsQourE+zf5i0ymllZLRbwROJYltTe3D0nldZKfxWpsfqSUeBO0UNTknPJBJ4CtZReen8fJqpKQjbHngfq1+E6KeTDB6kgEAOEyMgUDe3enEU6rUqeVF5OPEzA8wToOY93Gc+7UyziJWe6PBTnxtQkk1HJPHxt+cUc5P1Mzx+kP8Abb/MfzkbmQTWx96MVSKqrd4CQAlS7ceh4ibw1M48ZLxk2arRq5gDce6dOE1JZTNWmuxWXICAHCYAQe8WMY0XWg5FS1wwseHLUc/KKamx7GoPkc0cYfFXxFlGS16z1Gu7Fj1Ykn5zzcpTm/mZ7uEa6ofIsL7HgoOXI2lWjRSbeGK4Ko4cCmzIzEC6kjibcuMtVOaktrMtRCEoNzSeF6mx4PaAsFbQjS55+s9RXZwlLs+fWQ5bXRIKZuZHqABABp+kEcdZl8THZfbk9NihbqZO8FBiWRn46D+uUriUuy+Yx6PVXAIyFXXMDxv/AFpCVMJRw1wZTe/szZwoqlAWNPORYakgG3vM8tbNxbhFvb+ZzlCLn9hztXZ6U1DKdS3ski4B1AtxvMI4zhjeoohBbk/0L1sjA0lpL3agBgDfiTcX1POet01NcYLai9aSXyi74T7Jmjr5yjdWe55Fdl0aG5rsNifQyxW8VJMwbNmH7oB1vwseETu8nTVlPOV6G9eisnyuiHrYjFYrRFKUz7hbzY6n3Tlzt1uteIR2x/b+RyMNNplmTzL9x5hN21pIzOxZwptbRRp8/fOl43xi001NvL/gQ1+r+PW44whleerPKFbp4u+NvyJyfKw+Ykial/cLJIY6uyRxu7FOoAyko1hfmpPmPynk9d4uvUTc08S/g9Zo9bOmCg+UMEfFYP2gKlIedwPQ8V+k58XrND9S3QHJLTanriRMbL26KzEKhAA1YkceQt+M6Wk8jHUPiLWPcT1GklT9TRIPX5KI65+wso+55TDk6tIUG+yd3sJ7RoqEvbUWtEfI01Ovc+/cvVOSZC96enO0XfhowrdllnGM5X/Bl/UJOWyEOc45HmBUFwG/oxDQQrncoy5HrnJRyiYaiDynqNixjAipMRNEjUGV2NdFtyfYDFdR75HxMdhsOVseoGhufKZz1UIrh5JjVJ9jQipV8h8B/OKv4179kbfJAg9+dkIMKahPjplbHqGYKR6a390vZpo1wz6i109/JnUTFwkEE7uTgxVxahuCqz+9bAfNh8JvRWpywzSt4ZozYN0N0N/r8Oc0lp7K3mtjqsjPiQrR2hycWPofpNoatY/uLBV0/wCk62018/hN1dFrKM9jXY2YVavLKvw/mZVqUyy2xHWG2eq6nU/L3CaRrSKSk2Z3v3g6VGuO6GUupZgOAN9CAOHOcXyEK4TW3tnq/D3W21Pfyl17kZj8SjUKKBbOufO/29bfLzi1s4utLHPqN6emyN8m5cPGF7Fm7ONn0XRqhXNVVrXOoUWuCo5esf8AGVVyjuxycrzuoujYq08RLniMAra8D1E6kq0zzyk0M2R6OoYFeh/L8pniUC/EhLFbyUqVmrsKaHTMQxGboSBpwPGSrl6kqmUvp5Guy98KWIDtSViquUzGwuQqtcDiB4uclXJ9F3pZrssNSgDLygmYKWBKlhrH8pChhlnPgdWmhmNdqYju6VR/sqT77afO0xvnsrbKyeFkzrCbLc5WNwCC1xxFuvS88zpaY32bZSURKVVkYb8cDbaOEZfaJJYe1rx568+U21mjno5LdzlexlGzc8svm5uIz4ZRe5S6H3aj5ETsaC3fSvsdCp5iTkeNBKrQDSrjkspNEDtPdrvHzBzyuDcn2tdeQtwE5Gq8SrbN+4ep1zrhtwT2HohFCi9hoLkk/EzrV1qEVFdIRlJybbPOO/Zv90/QzWv6kY2v5GVCtUyqzHkCfgJ1/Q8/J4RRqdUhg3MEN773kHNT+bJfKZvY9fxhLo6kOWXFBpOO+z0EehvtDArVQowGo0NvZPIjzmF+nhdDZNGtVkq5bojPZ+w1og5SSTbU299vKLabx9enXym92rnb9RI0KdhHYxwLt5FZcqR2130A6zj+Vu2KKXuMUQ3ZIlMPqAON4svMamz+2lHDWMGf9Pph82XnORwt1bXiDOfDdTck+0x2WJR4J5TPXxeVlHOfZ2WAQqYYG/K8ylWmuCylga4bAkNc8unWLVaaUZZZrO3KwSNo8YFb7QG/5J/NkH/eItqv8NlZdGebPwKvqX/hHH33nHlJoywPq2y6ZGl1tzv9byFJk4JHs8ogYt7ENak2o4aun5R/R8yyTDs0i06ZqM8XgsxBv6/hFLtN8R5Na7NqEn2WOR6afWaKhJEOxsfolhYcpslgzPRkgZBvhjBUxlUnUKcg1t7Oh+d55nXWKV7+3B7jxVDjpVjjPJF1GJX2SF5G3O+uttT1izllYHIxip/Vllw7PadSjVtUQqmITMhP7xQ8umj851fGxnXJqS76OB5yyq6Oa2m4vD/U0Odo80eKtMMCDzkNZBcPJUd8Nyzi8nd1WSxAKknJl1JOUcWJy6k6WmE6E1wN0anY+UPd0N3P0bCpTdmz+04DXUMQLhdOAt9ZeFSjHBSy9yk2WSai4QAIAV3fjF5MMR9pgPcNT9Ih5CTVWF6mVz+XBTqO1zTpgKAOZJu1+mh4Tz9M7Kppw7MFb8mxIatULakk+srbZZN/3G2xfGC07h4mzVKfUBh6jQ/UfCdTxNnLiNaeXoXSd0aCABAAgA22j+yf7p+kvX9aMr/8NlE3grZaLf4rL8ePyE6p5y94gVCAgXbYNXPSpH0X3g2lZv5WdPTPOC+Cck9GujsCQgAQAIAQ+03u9ug/nPM+Vs3XY9kPadYjkaTmLk39ORI1hOrDxGpktzwljOW+BGfkKY8Ll9YLBgKl0Hw+E7WjnuqS9uDOxfNkcRooEACABACr9op/5M+bp9Sfwiuq+hlZdGYqbajScvBkK1sS7CzMSJGEBbOzJP11Y9EUfFv5R7RLll6zRZ0TQIAEACACOLrBEZzwUE/AXlZy2xbL1x3SUV6mG1ahZmY8WJY+pNz9Z5Gct0mz6NVBQgo+xPtjaC4WlTzvVLe3SNlWn1IIW/HhrrrNrI1/DW2XJx3RqZ6iU9qj7P3/AJ/9C7baqLjaOaor06TBVygBQrgLy4kC3wm9Wqn8WO59cFPwVctJNqLUny8/Y1IGejPIhAAgAWgAQAIAcJgHRne/G2RWqCjQBc0yczAFteagDQ2tqYzDxtNyTv8A05wcHyGulu2U9rv1Kj+lPbj8hNo+F0CfEF+7/wCTkfjr+93+x5/SW+0flLrw+hXKqRR6y9/5mT25+2TSreJC6kakLd0A4sLa26iUt8Zp4LdVFRY/4/X2RnieWv5RqdGqGAZSCDqCOBEQaweoi8rKFIEhAAgA3xw/Vv6GRuceURtUuGVmvg0fRlDAddZT8Zd7/wAIo/H6d9x/3Exsyj/00/yiH4y73I/pum/0fyOsHh1VlAAAzDQacxBau2XDZZaKmPMUWeXLnZIBAAgAnWqhQSTYCSk5PCKykorLK1isSWYsBYE/1rLPxOlm8zjl/mxCWvvX0PC/IR7w9Zb+kaPHEF/P/Jn+P1HbkxUVx0/3ir8TY47XZxnr0x7DC8hDtQ/X1JTZGLuMrC3RraHy9YzPTQqWIYX2LUamVn1/uS0zGwgAQAIAV3fjDipQVSTbvAdPINEta8QKy6KN/YydW+I/KcrezPAf2MnVviPykb2GC17hYFaZrEEm+Ua25ZvznS0LzkvFFwnRLhAAgAQAi9u1k7tqbC+cEZbkaHjqNZzPI6yNNe3uTGtLCTmpLjBTf7AoDjT+Jf8AOeUdli7WD0C8he1xL+EdGxaH/THxb85HxZe5D1l7/wAwpS2VQBB7pDbkQSJerUThJPspZqbpxa3svOErh1uNOoPET2mnvjbBNcfY85ODjLkcRgoEACABAAgB5ZbwIYlh8Iiewir90AfSS5N9lY1xj9KwRu0tkUGVUakuXNmsBbW4JOnWQ75wlmLI/C02RxKKE62w8O1dXNJcy6C2g0Gl14G3KWWps+jPDKPQUSe9x5RI0dmUkqGqlNVdhYsBa44+kHOTW1vgtGiuMt0Ukx0qAcBaV7NEsdHqBIQAIAI439m/3T9JWfRK7K9Exg9W0v5kfIQIPWG9tfvD6iWh2RLosccMAgAQAIAeKlMHiAfWSm0Q0n2caiCLWFultIZfZGxYxgarQXOxyi9jKK2XMcg6YZ3YOYLCoA3hGv8AVpZWzl2yPgVx6Q7pUQosBYdJLbfLJjFRWEKSCwQAIAEAIPe79iv3x9GiOu/wyJdFRnIMz06kEg8RoYMkse53/ufw/jOnoPUtEss6RYIAEACACZore9hfrYXmbqhnOF+xO59ZG20aYyMbC9rX8ryltcGm2uy8JNNEbWor3KaDidefOJy0NHw9u1GqtmpZySlPBoVXwjSxH1jC0dLisxXHRk7Z5fI6C841tRmdkgEACAHYAEACAHCZAETjNpUi4XOubhbzvwvwvEZ62jfs3rI1Xp7Nm7HB3F7Qp06tncA+/wCduELNZRVPbOSTCFNk4fKiTpuCAQQQeBHCOxkpLKFmmnhnuWICABAAgBF7ybVp4bDVa1Y2RVPqSdAoHMkkCVn0Xrg5SSRitbtYqd54cOnd9CzZyPUaA+4xM6/4FY5fJadtb/UaWCo16YztXLZKZNrFbB8/QKdNON5OBavTOU3Eg93O1W9ZBi6SohYfrELeHXiykm48xJj2bXaLEcxNuRwQCDcHUEcCI56HI/M9wAIAEAOEwARxWKSmheowRF1LMQAB5mQ5JLLL11zskowWW/QiNk7fw+Id+5qqxUEkag262YC484tXZGbe1jeo0OooSdkGs/8AfQT2XvThHqd0ldS5NgPEAxHJWIs3uMKroN4T5LXeN1VcPiSg8FhvGjnnYAEACAHJAFY7QNpU6GGD1DYZwAOJJs2gHOKayDlDCIZnGB3xpPUCFWQMbBjYi5Ol7cJz/wAPJclB9vNvRSoYipTszsGOYLay68LnnB6eUmwLV2bbbpYhavdnxDLmQ+0OOvmPOO6OtwbyWiXePlggAQAIAcJgBD7w7Yo0Uy1aiqW4KbknXjYXNvORKuU18qMp6mqrG+WBhjto0kw1Oo1RQjE2a9wbg8LamZ/Cm1tS5Ly1VUVvclgmdkbRpVqYai6uBYEjkbcwdR75rtcVhlYXQs5g8j+BoEACABAAgAQAIAJYhCysAbEggHpccZnZByi0mWi9rTZWv/SX/wAv/b/OcD+gLvf/AAdb+q8Y2fye6u7BYlmq3J55f5y0/B73ulY8/kVh5LZHbGPH5kxsfAmimQtmF7jS1geX1+M6mi0z08Nm7IjqblbPdjA/jouEACABACsb+brnaFBaPe90A4cnLmzWBAHHqb+6VlHcjfT3fCluwUP/AIIj+9n/AEx+cz+COf1J+wo/YwSqqcYxVb5R3YsMxu1tedhD4P3I/qL72if/AARH97P+mPzh8EleRl/pNV2JgjRw9Kkz5zTRUzkWLZRa5E1SwjnTluk2PpJUIAEAOQAgN7t3zjKaU+97sBsx0vmsNOfI6zC+l2rGcHR8br1o7XNx3P0+xWcP2aMhzJiiDZluE/dYFWHHoYrHQbepHYt/8iVsds6k1+ft+gmvZdbhiSCNQcnAjhbWC8fh5Ui0/wDyZyi06+/v/wDhomGQhVDG5AAJtxPWdBLC5PLTacm1wLSSoQAIAEAKjvzub/aBpXrGmKYbwhcwJa2vHoJnOG4jsqp7HR/ej/pj85T4K9yMHvE9khd2dsWSzEsxNMakm5PtQdAYJfc/s8OBxIrjEF/CyFMlrhrHjfkQDLQrwSi+zUk7AAgAQA40AKRtrcQ4iu9Vq58Z0GT2QNAOM3hfsWMHKv8AGO6bm5CD9nrFEpnEnKhYqMmgLWvz8hJ/Ec5wUfim47XPhEluvuicHVLisWDLlZctr63B48tfjK2Xb1ho30mgenluUi2zE6IQAIAE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51203" name="AutoShape 4" descr="data:image/jpeg;base64,/9j/4AAQSkZJRgABAQAAAQABAAD/2wCEAAkGBxQTEhQUEhQWFhUVGRkXGBQXFRUYFxcWFxcWFxcYGBgaHSggGBwlGxUUITEhJSkrLi4uFyA0ODMsNygtLisBCgoKDg0OGxAQGywkICQsLCwsLCwsLCwsLCwsLCwsLCwsLCwsLCwsLCwsLCwsLCwsLCwsLCwsLCwsLCwsLCwsLP/AABEIAHYBXAMBEQACEQEDEQH/xAAcAAABBQEBAQAAAAAAAAAAAAAAAwQFBgcBAgj/xABFEAACAQIDBQUFBAcGBQUAAAABAgADEQQSIQUGMUFRBxMiYXEygZGhsVJywdEUIzNCguHwFVRikpPxFyRTorIWQ2PCw//EABsBAAIDAQEBAAAAAAAAAAAAAAAEAQIDBQYH/8QANBEAAgIBBAECBAUCBgMBAAAAAAECAxEEEiExBUFREyIyYRRxgZGhFSMzQlKx0fAGwfHh/9oADAMBAAIRAxEAPwDcLQALQALQAIAEAyEACABaABaABaABaABAAgAQAIAEAC0AC0AC0ACABAAgAQAIAFoAFoAFoAFoAEAG+OxIpoXI0BFz0W4BY+QBJ90gDxWxyKaYJFql8puLHQEeoI5+Y6yNxOB3LEBaABaABaABaABABni9qUKRtUq00PRnUH4SG0icMKe1aDLmFamV651sPXWGUGGK4fG06n7Ooj2+yyt9DDJAvJALQALQALQA7AAgByAFT3832pbOQXHeVnF0pA20GmZjyW/xmc7FEb0ukle36JepmtLtjxme5pUcv2bMNPXNeY/HZ1V4qtrGX+Y6qdtVfNphaWXpncn/ADcPlBahmcvEwjw5P9jRNyN9aO0EOQGnVXV6RNyAean95fO02hYpHN1OklQ+eV7lovNBU7AAgByAFT3x37w+AY06hY1mpmoihSQfaVQTyuykSspYKTsUTFa/aLtF6nemvlbIaYCqAig2JIU38VwNZm5sWdssiGyN+cfh3DLiHcAklKhLq1+N76/AiRuYKySLtu12x1M9NMbSQqWOeuhIKg3K/qgpvY2HHhrLqZpG73Nd2XtGniKSVqLB6bi6sOBsSDx8wRLrkYzlDuSAQAIAeSZDeAIfFbYOYrTF/M/gJwdT5eSm4UrP3Hq9ItuZsR/tmoNGVSfeIv8A1q+PEoo0/BwfKYqm13B8aC3UH+rzaHmLE/7kFj3TM5aSOPllyS9KoGAI1BndrsjZFSi8oSknF4YpNCAgAQA5ADKu0HtCqJUbD4Q5chyvVGpLDiqcgBwJ636Re23HCN6qs8szmptPEMczVarMetR7/WL7pM32xEaGMdMtqjrluUAdgEvxy6+G/lITw+WS1npFj2LvxjMOwIqtVXnTqsWBH3jqPWbRtZlKtG3bB2smKoJWp8HHA8VYaMp8wbiNReULNYeCRkkBADkAKdv7vG1ALRpG1RxdmHFE8v8AEeXSxmVk8cGkI5M7w2Kck5Vvfj1v5sdSfWLtjGAU3fP3YJJKgaaEW5/GQBypi3VwSuW3AjRh5qw1vJzgjBqG4+3ziabJUN6tKwJ+2p9l/XTWM1yyLzjgs00KHYAEACABADyTAD5d3120cVi61Ym4LFU6ZF0W3u198Qk90j1mnqVNKRA07kyHjBeG5yyencgwSRadk4sndyNqth8bQqpf2wrKOaMQrj4G/qBI3/D+Zmd9KvqcV/1mwHfGpVxVNafhp5wLc2F7axCXkLLLVt4Wf3F34eFOmlOf1Y/Y0IT0B5o7ADw7WBMCGfLG920ziMXWqGo9RczKjVBZhTDEhMp9mxLaTCXYnN5ZDypUIEBADX+wvbtVmfCM47qmhdEyags928fIXbgevlNYMZpk+jY5obhAAgBH7Zr5aZtxbT48flec3yl/wqHjtm+mhusWSvK5A008/wAJ5JTajwdZpNiZMz9cl0e6Tnh8us0hJ9FJJdkvu/W9pOQ1H4z0HhL8p1iGshypE3O+IhAAgBG7xY7uMNXq80psw9QNPnKyeESllnzebkknUnn68Yn6ji6HmB2VXrAtSpO4GhKi4v09ZVySBJkfXJUlSpDA2KkEHzFuRlXJF4xZyna1+X06y0QZrvYriyaWIpngrKw8s4IP/jGqnwK2rk0qbGIQA4ZAGI72Yw1cXiG6OUH3UOX8L++KzeWNQ6GNWsQAB4RbQcz5n1lCwjna1rmw+AgQK96SljqPmp5H0MCSx9nOKy41R9tGU+7xD6TWt8mdi4NaEZFzsAEncX1a3wgApAAMAIreTHClhsQ2YBlpVGAuL3Cm2nrKyfBrTHNiR8qstyBEUessWePY2XdjszpJSpVK+Y1wy1CumRbENkK28VxoSfdaXUF6nJu18m3GHQx3z7Mr5quCHUnDn/8AM/8A1Mhx9jSjXL6Lf3KRsDBotZbPdxmDIylSrZSNL8bHSI6qUvhtNHYpjGLWHkvm52MwiYkNiK6IUPhRubnhc8BbzMpoNPmanPj2MfMXWOv4dcc57ZsKNed88ceoAeKwOU2NjY2Nr2NtDbnAj0Pk3bTscRWLuKjGo96gFg5zEFgOV+kXfYlLO4lKu7FXIiJTZnfxmrqERbCy6873J90Vetoi8OS4+46tBc0sRb+45O6lZrooCrTsod+LsTmeoLcRyt0A85R+Q06f1Gy8dc/Qb7V3bNDDd6xObOAFJ1CnQZraZiddOHnCnXV3WOEDO/QSpq3zJHsm26cLtCmpUsuItRIHEFiCjedjx8iekfg+ROqWGfR4mw2EACAENvBrkAnn/NNy2xQ9ouG2ROXMyqPT8zOLCv4tigh3diLkTK0VAtYWnqI0VqG3BzXY85IfE0sj6eo9J5rV0vT3cfodGue+A82RpVBHBgbfU/SOeMeNRn3MNVzD8ixT1ZzAgAQArfaKpOzsTlBJyDh0zrf5XlLPpLQ7MP2Lsp8VWFGnpcXZzwRRa5Px4dTEbJ7UOpGy7K2bTw9JaVIWUe8k8yfMxFvcyxFb37tU8VTYhQKyi6VBxuP3T9oEaay0J47JMx27sKphKmR7ENcqw9lh1HQ+XnG4SUlwUZovYnhyExL20ZkUHqVDE/8AkI3Uha18mmO1hc8BNzEpG8m/opsEwuSof3qhN0HkLEZj53tMZWY6NY157HO62+grt3VdRTqG2Ug+FyeQvqDoesFbkiVeDOMRh71S2pDEu2nC7Np5mYN8m64Rd9n7qpUw6GoCrvZmuNVBZDlHQhUy/wARlclWyZTd+guTKtsihbaEOoIIVwQc2oBvxhkMlQ3z2bTw7U8oslTvAR08Qb5FtOgEklDTdCiKeLoljYguW1FgAhNyeWhloS5In0aTs3eTDV3KUqgLcgQRmtxy3Hi90aU0zBxaJeWKiFXCKxuRr6mAC8AKh2m7znA4QtTP62oclPyNrs3uHztM7JbUN6OhW2c9LlnzpWrO7F3YszalmJJJ8yYk2vU9PCLS+XhFt7LNijEY0Ow8FAd4fvA2QfHX+GWihTWW7a/u+DbdnpUCnvSpbMbZb2y38PHnbjNDhHnEUahqKVKinlYNxzhtMpXy46SGs8IlPDyY72h4d8NjVVmJpuFcGwvxs+tr3uCfeIotOoLjv3y8noNHerIZfpwVrF4laYZGpUncghaqtyItmKAkX+EIQcvmUml7Nf8As2m5RfJq/YdvG1ajUwtQ3NGxpk8e7OmX3Hh6zoUy4wcDyNKT3r1/3NSm5zQMAMT7SNxycVXrCpdqo7xEygAEeEqTz4Dxet5z9ZqYUY3eperQyvy0+h5hKDU1poTmyqAW4cLW05zy1065uUnw30ejqrnCMY9pC9W9jl48hwueUWr25+bo3nuxldkbvJgWrYV0X2tCAdblTe1/xjujthVqN3+UT1lMraNq7JLsu3E7sriajBjqrU2QEBhZgVPEMrZfF94W4Ges09kbI7o9HnHpnVLEuzWYyWCABACK2ymqH1/2nE8vDmMhvTPtEEuKFK9RuC8bAniQt7Dj7U5PjI/38+w7qX8mCeU3APWenOcRNauKquQDek5Q3UrqONr8RwN5yfK07qt69BnTz2ywOdi2zr1Ab+vnFvEJO1FtXlJlhnqTmhAAgAnXpB1KsLqwII6g6ESAMx3V3bbC4qswYNSIqIh1vZai5b/A/AzlamSzhDtfRZsJVYl8ylcrEC9vEBwYW5GLNL0NAxFVg6AKxDEgsOCWF7t5HhBJYbAre++wamJamVYKtNHJJFxmzJpb0uf4ZvTNLj3KyXBfd3NkphcPTo09Qo1Y8WY6sx9TOtFYQjJ5ZJGWIMl342AlCoWopVyklmZhakhY6IjW1NydLm0Wsjh5GK5ZWCJ2fqmumU3DW9kg349ecXl64NPzLBTp0kxNLuiSualcNyYm/A63swmdUpY+Z/wEi5lXNUFSppZTfU5s4OluVrTSMlJZTKNY7FNoI5pt3Vs9vDm9m/nLEEPveqnBuHClly+eViQLi/LUyinFvanyWSa5Kns7D0qjVBUvmCZqeUG5IHjJA5AZZnY5JpRNFj1IWjWy1kckrYg3RluLHSx4WjECkuUbhgarOiswAJF7K2Ya+Y0Pujq5QoxxJAIAU3tP3VbH4UCn+1pEuguBmuLMlzwuLW8wJlZByXA7otQqZ/N0+GfPWIw1SmxSojIw0KsCrD1B1ibXJ6aFmY5TTXvk1XsZ2RXpivWdGSlUCquYEZ2BJzAHkASL+flNIRfbOR5C2t4gnlmmI3ylkznNMKjdB7oNkJGRds2yqxr06+VjRNMIGAJCMGYkN0vcG/P3Ss01ydfx1lbi6885MySgxNgLk6ADW/oJXchz4TXZvPY/ug+EpvXrgrVrAAIeKINfF0YnlysIzVBrlnD1+pjNquHSNHE2OcEAIzbuzFrUzceNQSh87cPQxLXaaN9TT7XQxprnVNNfqZ4zddPLz5zxU9zfPoenXJyULD3YuF76qqfu/vH/AAjz/rjH9FS7rlB9eopqrfg1uX7GiYbDqihUACjQCezrgoRUY+h5uUnJ7n2Ly5UIAEAI3btO9Mn7JB/A/Wcvy9W+htegzpZYs5IfZjWY+n4icTxTxa8jup+klKlS37pN+gvPSCKWfU5V1BXymV0VODi/YmPDyNN3x4i3LLp53P8AKcnw9TjZKTQxrJfKl6lgUz0qZzjskDsAOQAhdo4ELci4DG9uhOpt6m85Wv06ksjdFj6GymJR6w2bsKhA5yXjALkXwGBDjxElR8/L0jOh0yxlvJjfa1wTgE7AmEAILeLdeni8veVKq5eAVlyg9cpU6+cpKG4tGeCNwG42GpOGY1apXgHsV+CgfOZOMYsu5tkpid3qNSqtdltUU5tDox1tmHO15Dq4eSFNoVQKlgBa8UhXGpbYrBs5OXIpeXKiP6ClYMrpdXFm8xy9JNNMXJvGH7hObS7PGyN2qGFJaihzEWzMxJtxsOkadaXRk5t9iOM3OwlZs7U7MdSUYpc87gaS2xPsN7ROYXDLTRUQZVUAADkBwl0sFMi0kAgBwiACNTCIxuyKSOBKgke8iGCVJrpijKDpI7I6eSNxJReNRB5FlB+sWm4R9V+5rG5erE6OIoki9Wnryzrc/OVhZU39S/dEO6PoyUKKRYgEHlxBEbRRP1Q1w+xsOjZ0o01b7QRQfjaGF7FnZNrDbH1pJQ7AAgB5MgCq7e3dDMXpsoJ1KMQBfqDynD1viJWS+JT+x0tL5GNaUbCu0dluzmnwI43YBRbz4GciHjtTOz4ezn7o6U9fQobtyLru/spKKmzBnPFha3oPKek0Xj1po89s4mp1n4iX2JidAWOwAIAEAGG1a+VGGXMW8KqP3mOlvx9ATFNXL+24tZya0xzNc4K/gaDU6iqRqQQ4ve99cy+XlPP6aPwdSoyWPzOldNTrbTJlktoHFvUH68J23OuPc0v1Qgsv0PbYVWRlD6sLEg3OvH32lv7U4NRmn+TRCnKMk8EfgNjWAqU2KPfTXwsgPBl5giJaPQOK3ptPPHtj7oZt1bktskmv5z+ZYhO0jnnZIBAAgAlXpBgQZSyCnHDJi9ryiFr4FlOgPqOfqJyLNLODzjj7DsLos5RwbMdb+pFh/ORVp5zfJMrYxJrD0goAE69cFCO1CUpbnkWmhUIAEAOWgBwiADPGZBqzKt/tEAH4xa2Ee20a17pcRWfyI/8AS6ANjWpC3WqtvheL/JnDa/cY+Dc+oSf6MlcJUQi6MrA81IIPwjle3HysVsU4vEk1+Y4mnZQ5TWwtBAepIBAAgAQA4TIYFQ32xFUKDSqMFPhIGmvEG4111+E5PkJzWGpPHsjK9Sjh+hXsBg1qLdr3B1bkR0B6zLQ6CjUwcpZTz36fll8HNsm0xlUSxI6G05V1ahNwXOPX/wCF48rJZd0sV4lUKRkBLHMfFc2GnCdTx9yb2pdeuRvTLc8F0pVQeBnbUkxpxaFZYgIAcJgwIDae1DnKU6gIA1y8QehP5TTS2UWycU05L0yJ61X1x3dRfrgjW14zqJJHJbb7G/6QO97vnlzfMiSU3LdgcoxBuCQfKVlFNcmkZOL44JPZm21zGnUezaWvoNeV+s4eo1mnhf8ACTw/4O/pKL50/EksonQZqWOwAIANsQourE+zf5i0ymllZLRbwROJYltTe3D0nldZKfxWpsfqSUeBO0UNTknPJBJ4CtZReen8fJqpKQjbHngfq1+E6KeTDB6kgEAOEyMgUDe3enEU6rUqeVF5OPEzA8wToOY93Gc+7UyziJWe6PBTnxtQkk1HJPHxt+cUc5P1Mzx+kP8Abb/MfzkbmQTWx96MVSKqrd4CQAlS7ceh4ibw1M48ZLxk2arRq5gDce6dOE1JZTNWmuxWXICAHCYAQe8WMY0XWg5FS1wwseHLUc/KKamx7GoPkc0cYfFXxFlGS16z1Gu7Fj1Ykn5zzcpTm/mZ7uEa6ofIsL7HgoOXI2lWjRSbeGK4Ko4cCmzIzEC6kjibcuMtVOaktrMtRCEoNzSeF6mx4PaAsFbQjS55+s9RXZwlLs+fWQ5bXRIKZuZHqABABp+kEcdZl8THZfbk9NihbqZO8FBiWRn46D+uUriUuy+Yx6PVXAIyFXXMDxv/AFpCVMJRw1wZTe/szZwoqlAWNPORYakgG3vM8tbNxbhFvb+ZzlCLn9hztXZ6U1DKdS3ski4B1AtxvMI4zhjeoohBbk/0L1sjA0lpL3agBgDfiTcX1POet01NcYLai9aSXyi74T7Jmjr5yjdWe55Fdl0aG5rsNifQyxW8VJMwbNmH7oB1vwseETu8nTVlPOV6G9eisnyuiHrYjFYrRFKUz7hbzY6n3Tlzt1uteIR2x/b+RyMNNplmTzL9x5hN21pIzOxZwptbRRp8/fOl43xi001NvL/gQ1+r+PW44whleerPKFbp4u+NvyJyfKw+Ykial/cLJIY6uyRxu7FOoAyko1hfmpPmPynk9d4uvUTc08S/g9Zo9bOmCg+UMEfFYP2gKlIedwPQ8V+k58XrND9S3QHJLTanriRMbL26KzEKhAA1YkceQt+M6Wk8jHUPiLWPcT1GklT9TRIPX5KI65+wso+55TDk6tIUG+yd3sJ7RoqEvbUWtEfI01Ovc+/cvVOSZC96enO0XfhowrdllnGM5X/Bl/UJOWyEOc45HmBUFwG/oxDQQrncoy5HrnJRyiYaiDynqNixjAipMRNEjUGV2NdFtyfYDFdR75HxMdhsOVseoGhufKZz1UIrh5JjVJ9jQipV8h8B/OKv4179kbfJAg9+dkIMKahPjplbHqGYKR6a390vZpo1wz6i109/JnUTFwkEE7uTgxVxahuCqz+9bAfNh8JvRWpywzSt4ZozYN0N0N/r8Oc0lp7K3mtjqsjPiQrR2hycWPofpNoatY/uLBV0/wCk62018/hN1dFrKM9jXY2YVavLKvw/mZVqUyy2xHWG2eq6nU/L3CaRrSKSk2Z3v3g6VGuO6GUupZgOAN9CAOHOcXyEK4TW3tnq/D3W21Pfyl17kZj8SjUKKBbOufO/29bfLzi1s4utLHPqN6emyN8m5cPGF7Fm7ONn0XRqhXNVVrXOoUWuCo5esf8AGVVyjuxycrzuoujYq08RLniMAra8D1E6kq0zzyk0M2R6OoYFeh/L8pniUC/EhLFbyUqVmrsKaHTMQxGboSBpwPGSrl6kqmUvp5Guy98KWIDtSViquUzGwuQqtcDiB4uclXJ9F3pZrssNSgDLygmYKWBKlhrH8pChhlnPgdWmhmNdqYju6VR/sqT77afO0xvnsrbKyeFkzrCbLc5WNwCC1xxFuvS88zpaY32bZSURKVVkYb8cDbaOEZfaJJYe1rx568+U21mjno5LdzlexlGzc8svm5uIz4ZRe5S6H3aj5ETsaC3fSvsdCp5iTkeNBKrQDSrjkspNEDtPdrvHzBzyuDcn2tdeQtwE5Gq8SrbN+4ep1zrhtwT2HohFCi9hoLkk/EzrV1qEVFdIRlJybbPOO/Zv90/QzWv6kY2v5GVCtUyqzHkCfgJ1/Q8/J4RRqdUhg3MEN773kHNT+bJfKZvY9fxhLo6kOWXFBpOO+z0EehvtDArVQowGo0NvZPIjzmF+nhdDZNGtVkq5bojPZ+w1og5SSTbU299vKLabx9enXym92rnb9RI0KdhHYxwLt5FZcqR2130A6zj+Vu2KKXuMUQ3ZIlMPqAON4svMamz+2lHDWMGf9Pph82XnORwt1bXiDOfDdTck+0x2WJR4J5TPXxeVlHOfZ2WAQqYYG/K8ylWmuCylga4bAkNc8unWLVaaUZZZrO3KwSNo8YFb7QG/5J/NkH/eItqv8NlZdGebPwKvqX/hHH33nHlJoywPq2y6ZGl1tzv9byFJk4JHs8ogYt7ENak2o4aun5R/R8yyTDs0i06ZqM8XgsxBv6/hFLtN8R5Na7NqEn2WOR6afWaKhJEOxsfolhYcpslgzPRkgZBvhjBUxlUnUKcg1t7Oh+d55nXWKV7+3B7jxVDjpVjjPJF1GJX2SF5G3O+uttT1izllYHIxip/Vllw7PadSjVtUQqmITMhP7xQ8umj851fGxnXJqS76OB5yyq6Oa2m4vD/U0Odo80eKtMMCDzkNZBcPJUd8Nyzi8nd1WSxAKknJl1JOUcWJy6k6WmE6E1wN0anY+UPd0N3P0bCpTdmz+04DXUMQLhdOAt9ZeFSjHBSy9yk2WSai4QAIAV3fjF5MMR9pgPcNT9Ih5CTVWF6mVz+XBTqO1zTpgKAOZJu1+mh4Tz9M7Kppw7MFb8mxIatULakk+srbZZN/3G2xfGC07h4mzVKfUBh6jQ/UfCdTxNnLiNaeXoXSd0aCABAAgA22j+yf7p+kvX9aMr/8NlE3grZaLf4rL8ePyE6p5y94gVCAgXbYNXPSpH0X3g2lZv5WdPTPOC+Cck9GujsCQgAQAIAQ+03u9ug/nPM+Vs3XY9kPadYjkaTmLk39ORI1hOrDxGpktzwljOW+BGfkKY8Ll9YLBgKl0Hw+E7WjnuqS9uDOxfNkcRooEACABACr9op/5M+bp9Sfwiuq+hlZdGYqbajScvBkK1sS7CzMSJGEBbOzJP11Y9EUfFv5R7RLll6zRZ0TQIAEACACOLrBEZzwUE/AXlZy2xbL1x3SUV6mG1ahZmY8WJY+pNz9Z5Gct0mz6NVBQgo+xPtjaC4WlTzvVLe3SNlWn1IIW/HhrrrNrI1/DW2XJx3RqZ6iU9qj7P3/AJ/9C7baqLjaOaor06TBVygBQrgLy4kC3wm9Wqn8WO59cFPwVctJNqLUny8/Y1IGejPIhAAgAWgAQAIAcJgHRne/G2RWqCjQBc0yczAFteagDQ2tqYzDxtNyTv8A05wcHyGulu2U9rv1Kj+lPbj8hNo+F0CfEF+7/wCTkfjr+93+x5/SW+0flLrw+hXKqRR6y9/5mT25+2TSreJC6kakLd0A4sLa26iUt8Zp4LdVFRY/4/X2RnieWv5RqdGqGAZSCDqCOBEQaweoi8rKFIEhAAgA3xw/Vv6GRuceURtUuGVmvg0fRlDAddZT8Zd7/wAIo/H6d9x/3Exsyj/00/yiH4y73I/pum/0fyOsHh1VlAAAzDQacxBau2XDZZaKmPMUWeXLnZIBAAgAnWqhQSTYCSk5PCKykorLK1isSWYsBYE/1rLPxOlm8zjl/mxCWvvX0PC/IR7w9Zb+kaPHEF/P/Jn+P1HbkxUVx0/3ir8TY47XZxnr0x7DC8hDtQ/X1JTZGLuMrC3RraHy9YzPTQqWIYX2LUamVn1/uS0zGwgAQAIAV3fjDipQVSTbvAdPINEta8QKy6KN/YydW+I/KcrezPAf2MnVviPykb2GC17hYFaZrEEm+Ua25ZvznS0LzkvFFwnRLhAAgAQAi9u1k7tqbC+cEZbkaHjqNZzPI6yNNe3uTGtLCTmpLjBTf7AoDjT+Jf8AOeUdli7WD0C8he1xL+EdGxaH/THxb85HxZe5D1l7/wAwpS2VQBB7pDbkQSJerUThJPspZqbpxa3svOErh1uNOoPET2mnvjbBNcfY85ODjLkcRgoEACABAAgB5ZbwIYlh8Iiewir90AfSS5N9lY1xj9KwRu0tkUGVUakuXNmsBbW4JOnWQ75wlmLI/C02RxKKE62w8O1dXNJcy6C2g0Gl14G3KWWps+jPDKPQUSe9x5RI0dmUkqGqlNVdhYsBa44+kHOTW1vgtGiuMt0Ukx0qAcBaV7NEsdHqBIQAIAI439m/3T9JWfRK7K9Exg9W0v5kfIQIPWG9tfvD6iWh2RLosccMAgAQAIAeKlMHiAfWSm0Q0n2caiCLWFultIZfZGxYxgarQXOxyi9jKK2XMcg6YZ3YOYLCoA3hGv8AVpZWzl2yPgVx6Q7pUQosBYdJLbfLJjFRWEKSCwQAIAEAIPe79iv3x9GiOu/wyJdFRnIMz06kEg8RoYMkse53/ufw/jOnoPUtEss6RYIAEACACZore9hfrYXmbqhnOF+xO59ZG20aYyMbC9rX8ryltcGm2uy8JNNEbWor3KaDidefOJy0NHw9u1GqtmpZySlPBoVXwjSxH1jC0dLisxXHRk7Z5fI6C841tRmdkgEACAHYAEACAHCZAETjNpUi4XOubhbzvwvwvEZ62jfs3rI1Xp7Nm7HB3F7Qp06tncA+/wCduELNZRVPbOSTCFNk4fKiTpuCAQQQeBHCOxkpLKFmmnhnuWICABAAgBF7ybVp4bDVa1Y2RVPqSdAoHMkkCVn0Xrg5SSRitbtYqd54cOnd9CzZyPUaA+4xM6/4FY5fJadtb/UaWCo16YztXLZKZNrFbB8/QKdNON5OBavTOU3Eg93O1W9ZBi6SohYfrELeHXiykm48xJj2bXaLEcxNuRwQCDcHUEcCI56HI/M9wAIAEAOEwARxWKSmheowRF1LMQAB5mQ5JLLL11zskowWW/QiNk7fw+Id+5qqxUEkag262YC484tXZGbe1jeo0OooSdkGs/8AfQT2XvThHqd0ldS5NgPEAxHJWIs3uMKroN4T5LXeN1VcPiSg8FhvGjnnYAEACAHJAFY7QNpU6GGD1DYZwAOJJs2gHOKayDlDCIZnGB3xpPUCFWQMbBjYi5Ol7cJz/wAPJclB9vNvRSoYipTszsGOYLay68LnnB6eUmwLV2bbbpYhavdnxDLmQ+0OOvmPOO6OtwbyWiXePlggAQAIAcJgBD7w7Yo0Uy1aiqW4KbknXjYXNvORKuU18qMp6mqrG+WBhjto0kw1Oo1RQjE2a9wbg8LamZ/Cm1tS5Ly1VUVvclgmdkbRpVqYai6uBYEjkbcwdR75rtcVhlYXQs5g8j+BoEACABAAgAQAIAJYhCysAbEggHpccZnZByi0mWi9rTZWv/SX/wAv/b/OcD+gLvf/AAdb+q8Y2fye6u7BYlmq3J55f5y0/B73ulY8/kVh5LZHbGPH5kxsfAmimQtmF7jS1geX1+M6mi0z08Nm7IjqblbPdjA/jouEACABACsb+brnaFBaPe90A4cnLmzWBAHHqb+6VlHcjfT3fCluwUP/AIIj+9n/AEx+cz+COf1J+wo/YwSqqcYxVb5R3YsMxu1tedhD4P3I/qL72if/AARH97P+mPzh8EleRl/pNV2JgjRw9Kkz5zTRUzkWLZRa5E1SwjnTluk2PpJUIAEAOQAgN7t3zjKaU+97sBsx0vmsNOfI6zC+l2rGcHR8br1o7XNx3P0+xWcP2aMhzJiiDZluE/dYFWHHoYrHQbepHYt/8iVsds6k1+ft+gmvZdbhiSCNQcnAjhbWC8fh5Ui0/wDyZyi06+/v/wDhomGQhVDG5AAJtxPWdBLC5PLTacm1wLSSoQAIAEAKjvzub/aBpXrGmKYbwhcwJa2vHoJnOG4jsqp7HR/ej/pj85T4K9yMHvE9khd2dsWSzEsxNMakm5PtQdAYJfc/s8OBxIrjEF/CyFMlrhrHjfkQDLQrwSi+zUk7AAgAQA40AKRtrcQ4iu9Vq58Z0GT2QNAOM3hfsWMHKv8AGO6bm5CD9nrFEpnEnKhYqMmgLWvz8hJ/Ec5wUfim47XPhEluvuicHVLisWDLlZctr63B48tfjK2Xb1ho30mgenluUi2zE6IQAIAEAP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51204" name="AutoShape 6" descr="data:image/jpeg;base64,/9j/4AAQSkZJRgABAQAAAQABAAD/2wCEAAkGBxQSEhUUExQVFBQWEBQYFxQUFxUVFBUQFhgWGBUUGRQYHCggHBolHBQVITEjJikrLi4uGB80ODMsNyguLisBCgoKDg0OGxAQGy0kICQ0LCwsLCwuLCwsLCwsLCwtLCwsLCwsLCwsLCwsLCwsLCwsLCwsLCwsLCwsLCwsLCwsLP/AABEIAKgBLAMBEQACEQEDEQH/xAAcAAEAAQUBAQAAAAAAAAAAAAAABgIDBAUHAQj/xABHEAACAQIDAwYJCQYGAwEBAAABAgADEQQSIQUxUQYTQWFxkQcXIjJSgaGx0hQzY3JzssHR0yNCU5Kz8DRigpOi8STC4YMV/8QAGwEBAAIDAQEAAAAAAAAAAAAAAAEEAgMGBQf/xAA5EQACAQIEAgYJAwMFAQAAAAAAAQIDEQQSMVETIQUzQXGRoRQiMlJhgbHB8AbR4SM08RUkQmKicv/aAAwDAQACEQMRAD8A7HNp5ogFNRwoJJAABJJ0AA3knhBJA9r+ESzFcPTDAH5ypezdiCxt2n1TDMWI0PeNO3hMrjf8mHaG+OZJTeiJdKmu088Z1bjhu4/HJyz2I4dPfzHjNrccN7fjjLPYcOnv5jxm1uOG9vxxlnt5Dh09/MeM2txw3t+OMs9vIcOnv5jxm1uOG9vxxlnt5Dh09/MeM2txw3t+OMs9vIcOnv5jxm1uOG9vxxlnt5Dh09/MeM6txw3t/UjLPYcOnv5jxnVuOG7j+pGWew4dPfzHjOrccN7f1Iyz2HDp7+Y8Z1bjhvb+pGWew4dPfzHjOrccN7f1Iyz2HDp7+Y8Z1bjhvb+pGWew4dPfzHjOrccN7f1Iyz2HDp7+Y8Z1bjhvb+pGWew4dPfzHjOrccN7f1Iyz2HDp7+Y8Z1bjhvb+pGWew4dPfzHjOrccN7f1Iyz2HDp7+Y8Z1bjhvb+pGWew4dPfzHjOrccN7f1Iyz2HDp7+Y8Z1bjhvb+pGWew4dPfzHjOrccN3H44yz28hw6e/mZGG8I9feUouv8AlzD/AJZiPZMW2tTLgRejJxyd5QUsYhKXV18+m3nL19a9fukp3NE6bgbeSaxAEAQBAEAQBAEAQBAIf4TMayYdaam3O1LN1oouR35e6YyN9BXdzjO2cWb82DYW8q3Tfo7LSxh6atmZlWqO+VGplsrCAIAgCAIAgCAIAgCCRBAgCAIBfwOFNWrTpKQGqVERS1woZ2Ci5AJtcjoMN2VyUruxsH5N17BkC1FPO+UjaDmmZatw4UjLlJva1teMw4kTJ05Ix9obGr0DapTIJqMgtZszqbEADXsNtRuvJU09CHFrUwWUgkEEEGxB0IPAiZEHkEFZpMFDFWCkkBrHKSN4DbiYJKIAggyEL0WBsyEgGzAjMp3Gx3g8ZjKMZqzMoycXdE55HbSNPE0Ki7ndVYcUqEKQey9+0Cea1llYuStKB2uZlEQBAEAQBAEAQBAEAQCC+FT5uh9d/csxkWcP2nF9qfOv2j7ol6h1aNVX22Ys2msQBAEAQBAEAQBAEAQCo0yAGsbEkA9BK2zAdmYd8ApgCAIBdwlc03RxcFHVgVIDBlNwQSCAbgdBhq6sSnY2i7eIza1/KFj+2p7rVF0HMeTpVqjS3ntxmHDX5/kyzMt4za/OsGqc+zKTZjXTMLsW84Ub72JHC+loULafT+SHK+pitWpEkmnVJJuSaykk8SeZk2f5/kjkec5R/h1f95P0ZNnv+eI5FRr0rWyVrA6Dn1sD1DmYs/xAp5yj/Dq/7yfoxZ7/AJ4jkOco/wAOr/vJ+jFnv+eI5FrE1QxuM9gAPLfnDp/myjTqtCVgyVckvPw329P+oJ59brGXIdX8jvsFIQBAEAQBAEAQBAEAQCCeFX5uh9ep7lmMizh+04xtP51+0fdEvUOrRqq+2zFm01iAIAgCAIAgHhMkGXsjFpTrI9QB0BOZbI91Klb5X8kkXuAdLiYyTasiU0nzMuni8M9Eq6GnVNVSGpgGmoCVATqcwBZqRKDTySRbzZFpJ8ibxsX62KwGQKKdYsqn9orJTzuMlrhs9gx5zjlGWwOomKVS5N4A4/DFFRrmnSWsqAJauxepVem/OAhRYOgIIYeSfJ1jLK90M0SvDbSwqFS1OnUQVqTBObAYUlqIzqxOrEqrDWowOa1ukHGbJUoljZ21aYLZ6WHAygK3N3ZbE+aGDqWN97hjoLEa3lwl2XIUlfmazFsmdubLFL6F8obcL3C6b78Li2g3DNXtzMW1csgwQewBAEAQBAEAQBAJfyS8/DfbU/6onnVusZdh1fyO+wUhAEAQBAEAQBAEAQBAIJ4VfMofXqe5ZjIs4ftOMbT+dftH3RL1Dq0aqvtsxZtNYgCAIAgCAIBepYp1Fld1HBWYC/YDFkSVfL6v8Wp/O/5yLIXY+X1iQoqVSx3DnH/OaK9enRjeRawuEq4mWWHiV1NpOmhq1XbptUcKDwve5nmvGVZ80lFd12e5DovD0uU25PvsvLn5mM2163RUqDq5x/zmyGLmvaSfkaavRtKXstrz+pUm1ap31ao//R7e+XKWJpz5NWZ5tfAVaSundfD9i78vq/xan87/AJyzZbFG7Hy+r/Fq/wC4/wCcWQuyipi6jCzVHYcGdiO4mSkkCzBAgCAIAgCAIAgEv5Jefhvtqf8AUE86r1jLsOr+R32CkIAgCAIAgCAIAgCAIBBPCr5lD69T3LMZFnD9pxjanzr9o+6Jeo9WjVV9tmLNprEAQBAEAQBAEAQCrBtlp1Kn72ig8L/9junO4qbq1knpr4HZ4GmqGHdteS+b1MC8yMSa7G8HtTEYXncxpVSzFadRfJanplN963N+g6WmEqiTsCL4zZlSlTSo4sGeqh01WrSNmQ94PfwmdwpFFA6T2sNLNTTOYxsFCvJLv8eZXNxVEAQBAEAQBAEAQBAJfyS8/Dfb0/6gnnVesZdh1fyO+wUhAEAQBAEAQBAEAQBAIJ4VfMofXqe5ZjIs4ftOMbT+dftH3RL1Hq0aqvtsx6ZW/lkqn7zKodgOpSygn1ibe4wXNmRtbB8xXrUc2bmq9SnmtbNzbFc1rm17XtcyIu6TD5Oxd2LgBXqZCamYjyVpUxVZjcA3zOiqoBLFmNgBIlKyuTGN2Y2MpBKjorrUVajKKi+a6qSA69RAuO2SuaIfJ2M3k7s1MTWWi9U0mdlVDamVLMba56qdJWyrmY30GmsTk4q6MoRzOxrCLb9D0g7weEyMDf7J5LVa+Gq4gBwqo5phabVOdNPLzgzDRAMw33JN7DyWI1yqJSsbFBtXNBNhrEAkXIrk0mNp1qbVijqy5VUAncfLYHet7DS052tHJU7uR2FGtxKKt22ZM+SWwaOFpoz4ctVJ1r5RUsb2FhvQbujtMmUc3syXc+T/AG8zXnafrL7krTFKWZQwLLlDKCCyFgGXMATa4IIuOmaJU2knuZRqxk2l2EW8IFHDrs+oCoAz56dtL4h3JJHEnM5PVeZQzZjLkclorYToaEHCCTOYxdVVa0pLT9iubSsIAgCAIAgCAIAgCATDkl5+G+3p/wBQTzq3WMuw6v5HfIKQgCAIAgCAIAgCAIAgEE8KvmUPr1PcsxkWcP2nGNqfOv2j7ol6h1aNVX22WsNiGpsHRirDcw3i4IPsJm1q/JmCdirG46pWcvVdqjkasxuenefWZCio6Bu+pXgNpVaGbmqjU8wAbKbZlBuAeIvDipahNrQsVqxdmZiWZmLMx1JYm5J6yTJtYgyMDtStQDClVqUg1r5GK3I0B06Rc675DinqiU2tDEvJIL2Gxb084RivOIUe2memd6niJDinqTdosySBAKaFR0qq1PNmDC2S+YkWuBbXd755GMX9VnRdGy/26vuz6GpsGUEXsRuIINj0EHUHqnl9p6Bh1OaSpk8kVK92tYA1ObUAkkLrZco1PATK8mu4xyRT7zn/AITKoSotIMXLgVGDEkU8qrTphBuW4Ribb7z1uj05rNJaaHjdIy4byQeupB56Z5AgCAIAgCAIAgCAIAgEw5Jefhvt6f8AUE86t1jLsOr+R3yCkIAgCAIAgCAIAgCAIBBPCr5lD69T3LMZFnD9pxjanzr9o+6JeodWjVV9tmIw09U3Gsk3KzaVCuiGmUzio3k0VqLTFEqurc5TQh8w3LcWmmnFp8zbOSaRocA6CrTNUFqYqoaije1IMC6jrK3E2O9uRrVr8zc8rsdRrMjUmUsOcDCmKi0lp3HNBVemhVrF7gDKLLbpmFOLWpnUab5GnwFcpUVlYIb2zsgqBQwys2Qg3sCToL8NbTNq6ME7MyuUWNWtiKj0xancKmgUmmgCK7AAeUwXMetjIhG0bMmTu7m42Jj8KmFKVCmcjE5wUYsSyZaFrUWD5WFx+0p5ST2nCcZZrr4GcXHLZkVE3GozdlbPNd8o0A1ZuC/nKOPxscJSzvm9Et2X+jsBLGVsi5Jc29l+5PNlIMNbmvJtffre++9+M4ieOrVKjqyd35WO8p4CjTpcKKsvO+5Jtn7ZFRgpGVj60J94MvUMXGpyasylXwkqazaoxeUW3TQDGnR5ysq2FzYANYnrO4G2l7S1Tq0nWVOcrfEqVaVVUHVpxv8AD8+nachx2MetUapUbM7m5PutwAFgB1TqoQjCKjHRHHzqSqSc5assTIwEAQBAEAQBAEAQBAEAl/JLz8N9tT/qCedW6xl2HVnfYKQgCAIAgCAIAgCAIAgEE8KvmUPr1PcsxkWcP2nGNp/Ov2j7ol6j1aNVX22Ys2ms9A7N/ToPWeEA3e3+TT4VA5YsvPNSJNN6d3UZs1Mt85SIvZxvtumuFTM7GyUHFXNKgBIBNhcXJuQB0mw106psNZs22N/5BoiqpQUBWNbKwAoHDriS2Tzr5GtbjwmOblf81sZ5PWsY+1MBzJSziolSitRHAKkoxZdVO4hkcWud2+IyuiGrGFMjEQCbcm8FzdEEjyn8o9n7o7veZwvTWL4+IcU/VjyX3fifQOg8H6PhlJr1pc39l4G2nk3PYCm2o0INwem/QZKm000Q4pqzLuLr53Z+Jv8A/JtrzU6jkaqEHCmo7EJ5T7PFNxUUeS97jg/T37/UZ13QmNdam6U360fNfwcZ09gVRqqtBerLX4P+dfE0k9w8AQBAEAQBAEAQBAEAQCYckvPw321P+qJ51XrGXYdX8jvkFIQBAEAQBAEAQBAEAQCCeFXzKH16nuWYyLOH1Zxjafzr9o+6JeodWjVV9tmLNprEAycVj6lRVViMqXyoqJTRS1sxyIoGY2Fza5sNZCSRLbZYpvYgi1wQRcBhca6qwII6iLSSDOfbVY1Fq5lFRFyqy0qKeRk5vIVVAGXIMlmBGXTdMcitYyzO9zGxuMeqwao1yFVRYKqqi6KqooCqo4ACSkloQ3csSSDK2ZhudqonQW1+qNW9gMq43EcDDzqbLl36LzLeAw/pGJhS7G+fcub8joO6fOebZ9N0QEPUI9kAQDG2hs5q9KoqqWshYWG5lBI13X03dN56fRcqkMRCcN7Pa3aeZ0rCnUw06ctbXW91oc8nfHzoQBAEAQBAEAQBAEAQCX8kvPw321P+oJ51XrGXYdX8jvsFIQBAEAQC3zy3teCMyKlqAi99IJuW2xK8b9kxhOM1eLv3EOVij5WOBmVjHOXKtcL1nqgycrFQcWvuFumBciHhKw/OYdHXXm6lyP8AIwsT35ZjJG/DzWaxxjbWFIbONxtfqI07t0tYeorZWZV4c8xrJZK4gCAIAgCAIBMvBpspa1Wsz3slNQLaeU5Ovch755PSyU6apy0fPwPZ6FbhVlUjqlbx/wAEq2vsvmrENdSbWPnC2vYROSxGGVFZkzssNiXVeVo1xlNNWsy4LyGrEnsgEp5PZeZUr0lr9HlgkHutb1T38PBRpRS7/E8DEzc6sr93gca5Q4YUsVXRfNWs9uoE3A9V7eqdZh5uVKLexxuJioVpRW5r5uNAgCAIAgCAIAgFt8Qo3sPfNcqsI6s2xo1JaRZVhnFRgqkFidBu98hV6b7SZUKi1R0PkZs0viaFNdQjK7HgtMhifWRbtYSg3mlcsStCB2epWA3n1dMzKDaRbpYi53acYIUrlw1lHSIJui0+KHRr7IIcixUrk9PdJMHJst3gg8gCRGKirJWAkgQD0seMApdQQQRcEWIOoIO8EQLkO2pyGDMTQcKD+49yB1BhrbqI9cwy7FyGK5esjUHwcOf4He49yzPNU3HGpe6eeLZ/oe9/hk56m5HFo+6PFs/0HfU+GRnqbk8aj7o8W7/Qd7/DGepuONS90eLd/oe9/hjPU3HGpbDxbv8AQ97/AAyc9Tccal7o8W7/AEPe/wAMjPU3HGo+6b7kxyfODFRTku5U+QSRYAgbwNd8oYyUnJJs9roxxlCUort+xZ5TVPLReCE/zG3/AKzn+kZc4xOm6OjykzTTzT0hAEAlHJ5v2IHBm9pzfjPcwbvRR4eNVqzI9jeQFSrUeoeZu7sxuXv5RJ9HrnRwc4xSTOMq16UpuVtWyx4t3+g73+GZ56m5r4tH3T3xbv8AQd7/AAxnqbk8Wj7p54t3+h73+GM9Tccaj7p74t3+h73+GM9Tccaj7o8W7/Qd7/DGepuOLR90eLd/oO9/hjPU3HGo7Dxbv9B/M/wyM9Tccaj7pzfltQ5jEvhxlHN5QxS9mZlDbz0AMB23mqdWejZ6OFp03HOkR4TSXADBOp2PwM7fFTnaL5RVCqwIFmqUxo12vqQSNNN99dZupu54+PpONmtDqE2nmiAIAgCAIAgHjMBvNoFz2AYVPaSH95L3G91At0xdbkJTf/FlG0tpKtMlKlPNpbylPTrpfhKuMqzhRlKl7S/H5FrD0lKqlUTsY+ExnPaFiCBqNPZpOVfTGNT9pW7ke3/puGfY/FmZzOoNySt7E20vv6JkumsWu1eCMX0Xh9n4sqqVXHQD2b+4mephunqUuVZZXuua/f6lCv0XUjzpO/wfJ/t9DHXHEkgMLi1xpcX3XHRPcp1KdSOaDTXwPJqKpTdpq3yPWxjgbr9Wk2WNfEZWmNa2oHZFiVUZ6caeAixPELlPFi2u/skWJVRdpWMUvRc9gixOdFnE+d/pHvaedjPbR0vQ7/oy7/siH7cq5qzdVh3AX9pM5rHO9W2x2OBVqV9zAlMtiAIBJOS2qFfpfZlF/YDPd6KWZJfE57pypwoyl8Pq7EmdwN5tOkRwLaQU31EEhmA3m0EN2LLYtRxMmxi5ooON6vbFiHULa4tten8JNjHiMDFEnfbsF4sM7MpcQp6e/SRY2KSIDX5N4dtqYp8Qi1BiKdEUQ26706orZf8AOBhybjVQei4lHE5k/V7z3+jpRlS9buKcR4N8LmUh3DFVW91zFk8yqp6KgAGbQq2pK3NxXVeWx6Dorcg3hA5DNgv26MHou9iAuU03YE2tqMlwbG+mg6ztp1VPkYyi4mD4MS3/APUwuXfne/1ebfN/xvN8PaKmN6ln0XLJz4gCAeFhe1xfhBF0UPWUbyPfJDkkWXxg6B3xYwdRdhabFt1D++uTYxdRlkuSbnfJMLl9cWQN15FjPiM4tpOXynd3NvT2xRy2fB0WJyhmRqlMlVBtlAYhW11IFjbVZuzxtzijVklflJmTye2+tJ1FXMaQbQg3dV9G4tcSr6NTlVUpLl2oVE3H1dSXv4QcEu6hWfrIp29r/hL69Ej7NNeCK3BrPWXmYtXwmUx5mDHa1RR7Ah982LFRj7MLfncPRG9ZEMXa9T5S1encO9Rmy3z3zG+Q+kOj1CV4VZxqZ46m6rh6dSlkqab6W+J0PZOO56kHKMhNwVbeGG+3ET3qVTPFSaschiaPBqOCafxRmTYVxAPQbQSV1KmYAEHQ/usU77SCW76lT1cx4WUDj0medjVzR0vQkr059/2IZtNv2zqSM2a9r626DbrnM42MuK5W5fwdrgZLgqN7ta+NzHlMuCAIBueTuJsjsuoFSxy2PlZdR/yE6XoahNRzNWRxv6oxlOMeEn63L6m7V72Jvc8d8984m9+ZkPiid2nZIsbHNlgmSYCCBAEAQBBJ6KwQMxOUAAk9AXcb9Vt/VPOxiakmu06LoaUXSlF9jv5fwVU1pVWFUBHZOcRallYpmGWoFcjS40NusSkpShdbnsOEZ2b7DX8r9jjGYZqBfmwzIS1gxCoytoCRqbAeuTTk4yulciok483Y0Pg35FrgS1eswaswKqBe1Olfef8AO1h2DS+pnrwg1zZzeLxsavqx0J22LQdM2WKGeJZq4u/m6dfTJsYupsWBWIFr/n3xYwzMokkCCBAEAQBAOL4RbZrgi7m2h3TmqjvY7yCauXj6/bMDMrphbNmUlrDIQdA19SwI1Fr8JsjKNnm+RrkpXVvmUZf7t/8AJhczseEdsm4sbHk+L4mkPph75tw3XQKmP/tqncdSnQnGiCBAEAQClgd4PaDuIlevQ4mmp6fR2P8ARW1JXi/E47y2rlsY4YAOiqrEHRrXyuOBylLjiDKE4ODsztcBXhVpKce3n9vsaultCqvm1HHVmJHcdJolSpy1ivAvqclozIG3cR/EP8qfDNfolH3fqZcWe5ar7UrOLNUYjgDlHctpnChShzUUQ5yerOh+C1v/ABag4YlvalP8p6uE9h95xH6jX+6i/wDqvqyZS0c8IAgCAIAgCAIBg7Y2kMPTNQi9hu4jQZfWSB/1KWLk5Sp0Yq8puy+CXNv5I9voOjOpXcouyS5/G+i+/wAjXDlxhVp3XNmy6UgrA5j0Xtl39N5P+kYnPZpW3urd+51PAnc2uGw1eqq1GZVa18gBtfoAN9Be+pBv1Slh8HiK0XWp1MqfsK2q3l3+SOd6T6VwdOs8POnntycr2tvb4r5bGY9tLAgEbm3gzT0R0lWrVZ4fE2zx2VtOTXyfiUMbg4U4Rq0ucX+Is8yt81hfjPfPLyq9y5BIgCAIAgkQQIAgHFsOgLPpubSc3OTSR3cVzZWoBHm39Q/OQ825Ktse2HoexfzjnuTy2GUeh7F/OLvcctj0UxbzQN/QJGZ31JSWxs+Tn+Kpfaj3mbsN10fzsKmO/tp9x1GdAcaIIEAQBAEA4hyqfPi8Qw3jEVAOxTlt7J5dSXru59EwFK2EpW1ST8eZrFa4mpqxfjJSVz2QZCAdL8FbfsKw+nB70H5T0MJ7L7zjf1Iv68H/ANfuybS0c4IAgkQBBAgCAIJIj4RK9qSLceW+7psgudO1kmeFwufFwrPSKl4vKvpc6j9NPnUjbZ/VEFwrAOhO4OpPYCLz2MTGUqM4x1adu+x1bO27NxIKAbyuluroPZb3Gcp0ZjqfoNOUuxZbd3L6WPnfSPQ9er0hUUFyfrXenP8Am5d5osTp0H3XHe3unL9LYuFDpGGJgraN/HnZ/wDnketSwUqWEeHnK+358DFncHNCAIIEAQBAEAQBAOL4Xzn+tOanojvIasuYY+SJE9SY6Fafh+UhmSKQdO0GCCo7jI7STYcnP8VS+1HvMsYXro9/2KeO/tp9x1GdAcYIAgCAIAEA4PtKrnrVW9KrUPexM8ebvJs+n4aOWjCOyX0MNtDfoO/841ViZepLN2PX9yuYm0QDovgofyMQOD0z3hvyl7CaM5H9TL+pTfwf1J5LhzIggQSIIEAQBAEA5jy02iK2IIU3WmMoPQW/ePuH+mepgaLhByf/AC+i/Gd/0LQdLCRuub5+OhoZePVJzyJ5Q3dKNTzrFVb0lAuFPXoNen38bj+hZUK8sTR9iXOUdnuvh9L7aV8RG8bk9LkHQ2up3dJFre8zk+m6SlThK12nbxX8HnTUbXZiidzBNRSZw0neTYmZiIAgCAIAgCAIBxfDec/1h+M5qeiO8jqyvD7v9X4xPUmOhcHR/fCYmRbpHQDq/wC/fJe5ii4en++iY7GRseTg/wDLpfaL/wC0sYXro95Tx/8Abz7jqE6A40QQIAgCAWMdX5ulUc/uU3b+VSfwkSdk2bKUM9SMF2tLxZwUTxj6iIDVyhNNO7s4TJ8+Zqg8ryP5FcxNpPvBQdcSOqj76ku4PtOW/U2lJ/8A19jocunJiAIAgCAIAgCAQTl3sRKYFdLhnq5XX9wk842YcD5OvbfjL3RFWpXryw7a5JtfJrl5nc9H4l08NDNzVkQ6x4e6e88HW280egsdS/EZ+wqDNiKIU5DzyENvy2N729UrY3Czp4WpOeiT5GueNjL1Yo7BWrbrHfoRxBGb8JwFHD06tWPEV8ruu9aP87Tx+lHJYduL/wAPkUT3DkhAEAQBAPGcDebaX67dkqVsXCmm9Wuzt8y9S6PrVMrtZS0fZ5afMxaOPDVTTCuLKGDstkcdOUnh03A7phTx9OTSd1ff4G+t0RWp01NNSu7WV7rxSL9OsGOmvWN3YD0zfTxEKk8se80V+j61CkqlRWu7W7S5N5ROOu6mtWKDKhqkqvBCTYd05ys07NaHdUr809SiluH1j7z+UwlqZx0KwfefxmJkeLv/AL4mZPQhalcxJNhyc/xVH7RfxljC9bHvKeP/ALafcdQnQHGiAIAgCAaTltiObwNc8UCfzsE9zGaa7tTZ6PRNPiYymvjfw5nGp5Z9DPIB4y3kp2MZxzIqkGROfBS37SuPo0+8fzlzCas5j9TL1Kb+L+x0eXjkhAEAQBAEAQQIJMPauzUxFMo97GxutgwI3EEibsPXnh6nEhqb6GInSkmny27CObW5CgIpwzm9/K55tMp3EFU0serp6pbwf6qmpy9Kjy7Mq7fmzruEmrpjZ/IUoyvVqg5WU5EBIJDA2LN0eqbK/wCp1W/pUqdr3V33bL9yvi4unQnL4EuCDf8AmZ48acY80jmKmJq1I5ZybR7MzQIAgCCRaAY+KqKGQu1lVjqFJsbXtcbt43zx8YkqrV+bV7eR03RWITocO2ng+0w8diV5upc1GAygFqYBud5VUQGxViOFtw3ypKpFtZbduh6dJZGnJ3MrZzKy5lNxpvBBGm4qQCDqN/VPUwNK0XNvmzwOmcbx5qEU0lz58r3Mq0vninGMN51TtH4zmp+zE7qOrKqH4n7zSJ/ngjKJWv8AfeZDJRSpPcT67n8pPYQi4JgzIzNhNavSI35x+MtYbr495oxKUqMkye/Kn9I+ydBY8L0al7o+VP6Rgej0vdHyl/SMD0el7qHyl/SMD0el7o+Uv6Riw9Hpe6UVKpYFWOZSLEGxBHAg74sjKNGEXdLmRPanIym12pNzZ9FvKT1HePbKk8JF848j2aHSlSKtNX+pocLyUxFUMaQp1QlRkbJUTR13izEHplGpHJKzPUp42lNXVzzZHJeviHqouRHovkqLUbKyt0HKASVPQw0PRIlys2T6ZTd0jZ4DkxQDstauKjo1np09AG4Fhc+6W6NCElmbPOxHSdRNxgrfHX+CY7PCUkyUbKvBNNeJ4nrMvRioqyPGqpVZZqnN/EyflDeke+SauBT91D5Q3pHvgcCn7qHyhvSPfA4FP3UPlDeke+CeDT91Dn29I98EcGn7qHPt6R7zBPBp+6vA859vSPeYHBp+6vAc83pHvMWHBp+6vAxcXtdKQvUq5RfpY7+FhMZSjFXbNlPCqo7Qhd9xvMXiVo4cms6oMh8osNeGXXyja2glSeEy1eI2ramNLpaNWHBowlKWmnLveyRW+INTDhxcXRW1BU20JOu6aaOHnGsnZ23LdfHYaVNwc1fS1+29tPxGq55vSPeZ6ZT4UNkOeb0j3mBwobIc63pHvMDhQ2Xgec63pHvMWHChsvA951vSPeYsOHDZeBS7kgjM2oI0JB14GBw4bLwNRg9gUkpCkUp1cqlQ9WmrvZmdjmJPlHNUJ6Nw4TXwkbL25ChsKmiqoWiclSo6FqKk0zUbOQmvkgGwFtwA4SOEgMNsJErrXW1NlVxaiopK+bpqAedbovMowsRL1tTcc4eJ7zMzHJHZH/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165975" y="474663"/>
            <a:ext cx="1673225" cy="60007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n-IN" sz="960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n-IN" sz="960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ল্যা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n-IN" sz="960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য়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n-IN" sz="960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ন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869950" y="4348163"/>
            <a:ext cx="6296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bn-IN" sz="240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3" descr="Monogr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584" y="21792"/>
            <a:ext cx="1350717" cy="121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133" y="440027"/>
            <a:ext cx="10439400" cy="624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80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8988" y="1189831"/>
            <a:ext cx="6248400" cy="4724400"/>
          </a:xfrm>
          <a:blipFill>
            <a:blip r:embed="rId2"/>
            <a:tile tx="0" ty="0" sx="100000" sy="100000" flip="none" algn="tl"/>
          </a:blipFill>
          <a:extLst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9600" dirty="0"/>
              <a:t>Any </a:t>
            </a:r>
            <a:r>
              <a:rPr lang="bn-IN" sz="9600" dirty="0" smtClean="0"/>
              <a:t/>
            </a:r>
            <a:br>
              <a:rPr lang="bn-IN" sz="9600" dirty="0" smtClean="0"/>
            </a:br>
            <a:r>
              <a:rPr lang="en-US" sz="9600" dirty="0" smtClean="0"/>
              <a:t>Queries</a:t>
            </a:r>
            <a:r>
              <a:rPr lang="bn-IN" sz="9600" dirty="0" smtClean="0"/>
              <a:t/>
            </a:r>
            <a:br>
              <a:rPr lang="bn-IN" sz="9600" dirty="0" smtClean="0"/>
            </a:br>
            <a:r>
              <a:rPr lang="en-US" sz="9600" dirty="0" smtClean="0"/>
              <a:t> </a:t>
            </a:r>
            <a:r>
              <a:rPr lang="en-US" sz="9600" dirty="0"/>
              <a:t>?</a:t>
            </a:r>
          </a:p>
        </p:txBody>
      </p:sp>
      <p:pic>
        <p:nvPicPr>
          <p:cNvPr id="3" name="Picture 3" descr="Mono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58" y="533400"/>
            <a:ext cx="1464130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31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165100"/>
            <a:ext cx="4775200" cy="1295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6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08" y="381000"/>
            <a:ext cx="1099192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05" y="1219200"/>
            <a:ext cx="733139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5861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8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438401" y="398896"/>
            <a:ext cx="4952999" cy="1609725"/>
            <a:chOff x="2428875" y="838200"/>
            <a:chExt cx="4286250" cy="1609725"/>
          </a:xfrm>
        </p:grpSpPr>
        <p:pic>
          <p:nvPicPr>
            <p:cNvPr id="40969" name="Picture 2" descr="C:\Users\User\Documents\Removable Disk\p.bra\128614-bigthumbnail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875" y="838200"/>
              <a:ext cx="4286250" cy="160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218" name="TextBox 3"/>
            <p:cNvSpPr txBox="1">
              <a:spLocks noChangeArrowheads="1"/>
            </p:cNvSpPr>
            <p:nvPr/>
          </p:nvSpPr>
          <p:spPr bwMode="auto">
            <a:xfrm>
              <a:off x="2809569" y="1133475"/>
              <a:ext cx="3367590" cy="1016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defRPr/>
              </a:pPr>
              <a:r>
                <a:rPr lang="bn-IN" sz="40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   </a:t>
              </a:r>
              <a:r>
                <a:rPr lang="bn-IN" sz="4000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60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শিখনফল </a:t>
              </a:r>
              <a:endParaRPr lang="en-US" sz="6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3" name="Picture 3" descr="Mono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68" y="608013"/>
            <a:ext cx="138092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030288" y="1922463"/>
            <a:ext cx="7504112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Aa¨vq</a:t>
            </a:r>
            <a:r>
              <a:rPr lang="en-US" sz="54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 †</a:t>
            </a:r>
            <a:r>
              <a:rPr lang="en-US" sz="5400" b="1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k‡l</a:t>
            </a:r>
            <a:r>
              <a:rPr lang="bn-IN" sz="54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 </a:t>
            </a:r>
            <a:r>
              <a:rPr lang="bn-IN" sz="36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শিক্ষার্থীরা-</a:t>
            </a:r>
            <a:endParaRPr lang="en-US" sz="5400" dirty="0">
              <a:solidFill>
                <a:prstClr val="black"/>
              </a:solidFill>
              <a:latin typeface="Constanti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3060700"/>
            <a:ext cx="9829800" cy="3775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295" y="2713759"/>
            <a:ext cx="6602414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41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nice\10407068_577060599071204_1940710553535098627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845" y="490715"/>
            <a:ext cx="6847609" cy="6400800"/>
          </a:xfrm>
          <a:prstGeom prst="rect">
            <a:avLst/>
          </a:prstGeom>
          <a:noFill/>
        </p:spPr>
      </p:pic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0"/>
            <a:ext cx="1094509" cy="981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96200" y="842259"/>
            <a:ext cx="685800" cy="5016758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r>
              <a:rPr lang="bn-IN" sz="8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</a:t>
            </a:r>
            <a:endParaRPr lang="en-US" sz="80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8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ন্য</a:t>
            </a:r>
            <a:endParaRPr lang="en-US" sz="80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8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</a:t>
            </a:r>
            <a:endParaRPr lang="en-US" sz="80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8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bn-IN" sz="8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00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838200"/>
            <a:ext cx="7666359" cy="5791200"/>
          </a:xfrm>
        </p:spPr>
        <p:txBody>
          <a:bodyPr>
            <a:noAutofit/>
          </a:bodyPr>
          <a:lstStyle/>
          <a:p>
            <a:r>
              <a:rPr lang="en-US" sz="5400" b="1" i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5400" b="1" i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cÖlYvi</a:t>
            </a:r>
            <a:r>
              <a:rPr lang="en-US" sz="5400" b="1" i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i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aviYv</a:t>
            </a:r>
            <a:endParaRPr lang="en-US" sz="54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bn-IN" sz="5400" b="1" i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[</a:t>
            </a:r>
            <a:r>
              <a:rPr lang="en-US" b="1" i="1" dirty="0" smtClean="0">
                <a:solidFill>
                  <a:schemeClr val="tx1"/>
                </a:solidFill>
                <a:latin typeface="+mj-lt"/>
                <a:cs typeface="SutonnyMJ" pitchFamily="2" charset="0"/>
              </a:rPr>
              <a:t>Concept </a:t>
            </a:r>
            <a:r>
              <a:rPr lang="en-US" b="1" i="1" dirty="0">
                <a:solidFill>
                  <a:schemeClr val="tx1"/>
                </a:solidFill>
                <a:latin typeface="+mj-lt"/>
                <a:cs typeface="SutonnyMJ" pitchFamily="2" charset="0"/>
              </a:rPr>
              <a:t>of </a:t>
            </a:r>
            <a:r>
              <a:rPr lang="en-US" b="1" i="1" dirty="0" smtClean="0">
                <a:solidFill>
                  <a:schemeClr val="tx1"/>
                </a:solidFill>
                <a:latin typeface="+mj-lt"/>
                <a:cs typeface="SutonnyMJ" pitchFamily="2" charset="0"/>
              </a:rPr>
              <a:t>Motivation</a:t>
            </a:r>
            <a:r>
              <a:rPr lang="bn-IN" b="1" i="1" dirty="0" smtClean="0">
                <a:solidFill>
                  <a:schemeClr val="tx1"/>
                </a:solidFill>
                <a:latin typeface="+mj-lt"/>
                <a:cs typeface="SutonnyMJ" pitchFamily="2" charset="0"/>
              </a:rPr>
              <a:t>]</a:t>
            </a:r>
            <a:r>
              <a:rPr lang="en-US" b="1" i="1" dirty="0" smtClean="0">
                <a:solidFill>
                  <a:schemeClr val="tx1"/>
                </a:solidFill>
                <a:latin typeface="+mj-lt"/>
                <a:cs typeface="SutonnyMJ" pitchFamily="2" charset="0"/>
              </a:rPr>
              <a:t>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cÖlYv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n‡jv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cÖwZôv‡b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wb‡qvwRZ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Kg©x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‡`i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Drmvn`vb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cÖw</a:t>
            </a:r>
            <a:r>
              <a:rPr lang="el-GR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μ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qv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 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cÖlYv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Bs‡iwR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+mj-lt"/>
                <a:cs typeface="SutonnyMJ" pitchFamily="2" charset="0"/>
              </a:rPr>
              <a:t>'Motivation'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K_vwU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j¨vwUb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+mj-lt"/>
                <a:cs typeface="SutonnyMJ" pitchFamily="2" charset="0"/>
              </a:rPr>
              <a:t>'</a:t>
            </a:r>
            <a:r>
              <a:rPr lang="en-US" dirty="0" err="1">
                <a:solidFill>
                  <a:schemeClr val="tx1"/>
                </a:solidFill>
                <a:latin typeface="+mj-lt"/>
                <a:cs typeface="SutonnyMJ" pitchFamily="2" charset="0"/>
              </a:rPr>
              <a:t>Movere</a:t>
            </a:r>
            <a:r>
              <a:rPr lang="en-US" dirty="0">
                <a:solidFill>
                  <a:schemeClr val="tx1"/>
                </a:solidFill>
                <a:latin typeface="+mj-lt"/>
                <a:cs typeface="SutonnyMJ" pitchFamily="2" charset="0"/>
              </a:rPr>
              <a:t>'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kã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G‡m‡Q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A‡b‡Ki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aviYv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  </a:t>
            </a:r>
            <a:r>
              <a:rPr lang="en-US" dirty="0" smtClean="0">
                <a:solidFill>
                  <a:schemeClr val="tx1"/>
                </a:solidFill>
                <a:latin typeface="+mj-lt"/>
                <a:cs typeface="SutonnyMJ" pitchFamily="2" charset="0"/>
              </a:rPr>
              <a:t>'</a:t>
            </a:r>
            <a:r>
              <a:rPr lang="en-US" dirty="0" err="1" smtClean="0">
                <a:solidFill>
                  <a:schemeClr val="tx1"/>
                </a:solidFill>
                <a:latin typeface="+mj-lt"/>
                <a:cs typeface="SutonnyMJ" pitchFamily="2" charset="0"/>
              </a:rPr>
              <a:t>Movere</a:t>
            </a:r>
            <a:r>
              <a:rPr lang="en-US" dirty="0">
                <a:solidFill>
                  <a:schemeClr val="tx1"/>
                </a:solidFill>
                <a:latin typeface="+mj-lt"/>
                <a:cs typeface="SutonnyMJ" pitchFamily="2" charset="0"/>
              </a:rPr>
              <a:t>'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k‡ãi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A_©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Pvjbv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Zvobv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MwZkxj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`|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A_©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vr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cÖlYv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cÖw</a:t>
            </a:r>
            <a:r>
              <a:rPr lang="el-GR" dirty="0" smtClean="0">
                <a:solidFill>
                  <a:schemeClr val="tx1"/>
                </a:solidFill>
                <a:latin typeface="Siyam Rupali ANSI" pitchFamily="2" charset="0"/>
                <a:cs typeface="SutonnyMJ" pitchFamily="2" charset="0"/>
              </a:rPr>
              <a:t>μ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qv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B‛Qvkw³‡K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DrmvwnZ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Zv‡K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j‡¶¨i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w`‡K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ZvwoZ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sp>
        <p:nvSpPr>
          <p:cNvPr id="4" name="Flowchart: Punched Tape 3"/>
          <p:cNvSpPr/>
          <p:nvPr/>
        </p:nvSpPr>
        <p:spPr>
          <a:xfrm>
            <a:off x="6172200" y="186725"/>
            <a:ext cx="2895600" cy="755384"/>
          </a:xfrm>
          <a:prstGeom prst="flowChartPunchedTap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/>
                <a:ea typeface="+mn-ea"/>
              </a:rPr>
              <a:t>পাঠ বিশ্লেষণ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5" name="Picture 4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6725"/>
            <a:ext cx="1600200" cy="1993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98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3200400"/>
            <a:ext cx="8229600" cy="347302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1. 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cÖlYv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e¨w³i Kg©kw³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e„w×i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gvbwmK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cÖwµqv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;</a:t>
            </a: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2.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GwU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e¨w³‡K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DrmvwnZ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j¶¨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©‡b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mnvqZv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; 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3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. 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cÖlYv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e¨w³i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Afve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Av‡eM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Zvobv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cÖf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wZi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mv‡_ m¤úK©hy³ ; 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4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GwU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e¨w³i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wb‡Ri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myß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B‛Qv‡K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¯—‡e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iƒcvwqZ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`| 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cwi‡k‡l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e¨w³i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myß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B‛Qv‡K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Afve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ZvwoZ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j¶¨ AR©‡bi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avweZ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bvgB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cÖlYv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cÖlYvi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Kvh©mš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—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zwó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×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AwaK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g‡bv‡hv‡Mi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pic>
        <p:nvPicPr>
          <p:cNvPr id="1026" name="Picture 2" descr="C:\Users\success\Desktop\New folder (2)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7848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Punched Tape 4"/>
          <p:cNvSpPr/>
          <p:nvPr/>
        </p:nvSpPr>
        <p:spPr>
          <a:xfrm>
            <a:off x="6535615" y="224937"/>
            <a:ext cx="2590800" cy="619125"/>
          </a:xfrm>
          <a:prstGeom prst="flowChartPunchedTap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24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400" kern="0" dirty="0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98726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12018"/>
            <a:ext cx="7772400" cy="57141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i="1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b="1" i="1" dirty="0" err="1">
                <a:latin typeface="SutonnyMJ" pitchFamily="2" charset="0"/>
                <a:cs typeface="SutonnyMJ" pitchFamily="2" charset="0"/>
              </a:rPr>
              <a:t>cÖlYv</a:t>
            </a:r>
            <a:r>
              <a:rPr lang="en-US" sz="40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bn-IN" sz="2800" b="1" i="1" dirty="0" smtClean="0">
                <a:latin typeface="SutonnyMJ" pitchFamily="2" charset="0"/>
                <a:cs typeface="SutonnyMJ" pitchFamily="2" charset="0"/>
              </a:rPr>
              <a:t>চক্র [</a:t>
            </a:r>
            <a:r>
              <a:rPr lang="en-US" sz="2400" b="1" i="1" dirty="0" smtClean="0">
                <a:latin typeface="+mj-lt"/>
                <a:cs typeface="SutonnyMJ" pitchFamily="2" charset="0"/>
              </a:rPr>
              <a:t>Motivation Cycle</a:t>
            </a:r>
            <a:r>
              <a:rPr lang="bn-IN" sz="2400" b="1" i="1" dirty="0" smtClean="0">
                <a:latin typeface="+mj-lt"/>
                <a:cs typeface="SutonnyMJ" pitchFamily="2" charset="0"/>
              </a:rPr>
              <a:t>]</a:t>
            </a:r>
            <a:r>
              <a:rPr lang="en-US" sz="2400" b="1" i="1" dirty="0" smtClean="0">
                <a:latin typeface="+mj-lt"/>
                <a:cs typeface="SutonnyMJ" pitchFamily="2" charset="0"/>
              </a:rPr>
              <a:t> </a:t>
            </a:r>
          </a:p>
          <a:p>
            <a:pPr marL="0" indent="0">
              <a:buNone/>
            </a:pP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AvPiY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cÖvK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wZK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gvbyl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Kx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wPš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—v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‡KD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ZvB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g‡bvfve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wbY©q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RwUj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g‡bi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Aš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—‡ii 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hgb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m¤úK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AvPi‡Yi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mv‡_ 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cÖlYviI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miƒc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m¤úK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GKRb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vcK‡K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Kg©xi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AvMÖn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B‡‛Qi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bRi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ivL‡Z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‡¯^‛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QvK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…Z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AvMÖn‡K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cÖlYv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cÖlYv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cÖw</a:t>
            </a:r>
            <a:r>
              <a:rPr lang="el-GR" sz="2400" dirty="0">
                <a:latin typeface="SutonnyMJ" pitchFamily="2" charset="0"/>
                <a:cs typeface="SutonnyMJ" pitchFamily="2" charset="0"/>
              </a:rPr>
              <a:t>μ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qv KZ¸‡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avc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¯—‡i wef³ _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sz="2400" dirty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00"/>
            <a:ext cx="46482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6553200" y="-34636"/>
            <a:ext cx="2590800" cy="893308"/>
          </a:xfrm>
          <a:prstGeom prst="flowChartPunchedTape">
            <a:avLst/>
          </a:prstGeom>
          <a:gradFill flip="none" rotWithShape="1">
            <a:gsLst>
              <a:gs pos="0">
                <a:srgbClr val="846648">
                  <a:lumMod val="60000"/>
                  <a:lumOff val="40000"/>
                  <a:tint val="66000"/>
                  <a:satMod val="160000"/>
                </a:srgbClr>
              </a:gs>
              <a:gs pos="50000">
                <a:srgbClr val="846648">
                  <a:lumMod val="60000"/>
                  <a:lumOff val="40000"/>
                  <a:tint val="44500"/>
                  <a:satMod val="160000"/>
                </a:srgbClr>
              </a:gs>
              <a:gs pos="100000">
                <a:srgbClr val="846648">
                  <a:lumMod val="60000"/>
                  <a:lumOff val="40000"/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/>
                <a:ea typeface="+mn-ea"/>
              </a:rPr>
              <a:t>পাঠ বিশ্লেষণ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5" name="Picture 4" descr="Mono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40" y="53992"/>
            <a:ext cx="946373" cy="84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37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8359" y="838200"/>
            <a:ext cx="7737764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Afve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3200" dirty="0">
                <a:latin typeface="Agency FB" pitchFamily="34" charset="0"/>
                <a:cs typeface="SutonnyMJ" pitchFamily="2" charset="0"/>
              </a:rPr>
              <a:t>Needs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) :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cÖlYvP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‡µi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¯—i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Afve‡eva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GKRb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Kg©xi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cÖ‡qvRb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Afve‡eva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Afve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wewPÎ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Afve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c~i‡Yi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ZvwM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n‡ZB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gvbyl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AvMÖn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cÖKvk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cÖlYv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cÖwµqvi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ïiæ‡ZB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Kg©xi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Afve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eva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RvMÖZ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nIqv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Avek¨K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AvPiY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200" dirty="0" err="1">
                <a:latin typeface="Agency FB" pitchFamily="34" charset="0"/>
                <a:cs typeface="SutonnyMJ" pitchFamily="2" charset="0"/>
              </a:rPr>
              <a:t>Behaviour</a:t>
            </a:r>
            <a:r>
              <a:rPr lang="en-US" sz="3200" dirty="0">
                <a:cs typeface="SutonnyMJ" pitchFamily="2" charset="0"/>
              </a:rPr>
              <a:t>)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: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cÖlYv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P‡µi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wØZxq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¯—‡i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AvPiY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Afve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eva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c~i‡Yi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Zvobv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Abyf~Z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Afve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c~i‡Yi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gvbyl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wewfbœgyLx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AvPiY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Giƒc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AvPiY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gvbyl‡K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w`‡K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ZvwoZ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gvbyl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†m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Abyhvqx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AvPiY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cÖKvk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6535615" y="224937"/>
            <a:ext cx="2590800" cy="619125"/>
          </a:xfrm>
          <a:prstGeom prst="flowChartPunchedTap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24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400" kern="0" dirty="0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5" name="Picture 4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0"/>
            <a:ext cx="845127" cy="7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49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371600"/>
            <a:ext cx="8153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SutonnyMJ" pitchFamily="2" charset="0"/>
                <a:cs typeface="SutonnyMJ" pitchFamily="2" charset="0"/>
              </a:rPr>
              <a:t>৩</a:t>
            </a:r>
            <a:r>
              <a:rPr lang="bn-IN" sz="4400" dirty="0" smtClean="0">
                <a:latin typeface="SutonnyMJ" pitchFamily="2" charset="0"/>
                <a:cs typeface="SutonnyMJ" pitchFamily="2" charset="0"/>
              </a:rPr>
              <a:t>।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Zvobv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4400" dirty="0">
                <a:latin typeface="Agency FB" pitchFamily="34" charset="0"/>
                <a:cs typeface="SutonnyMJ" pitchFamily="2" charset="0"/>
              </a:rPr>
              <a:t>Drives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) : ‡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cªlYv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P‡µi Z…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Zxq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¯—‡i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Kg©xi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Afve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c~i‡Y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ZvwoZ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Zvobvi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Kg©xi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D‡Ïk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¨ AR©‡bi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AvKv“Lv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c~i‡Yi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ewntcÖKvk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N‡U|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Zvobv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gvbyl‡K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g‡bv‡hvMx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Zv‡j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Zvobvi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gvbyl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wbw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`©ó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Afve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c~iY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Pvq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sp>
        <p:nvSpPr>
          <p:cNvPr id="3" name="Flowchart: Punched Tape 2"/>
          <p:cNvSpPr/>
          <p:nvPr/>
        </p:nvSpPr>
        <p:spPr>
          <a:xfrm>
            <a:off x="6535615" y="224937"/>
            <a:ext cx="2590800" cy="619125"/>
          </a:xfrm>
          <a:prstGeom prst="flowChartPunchedTap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24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2400" kern="0" dirty="0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0"/>
            <a:ext cx="845127" cy="7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01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954</TotalTime>
  <Words>4187</Words>
  <Application>Microsoft Office PowerPoint</Application>
  <PresentationFormat>On-screen Show (4:3)</PresentationFormat>
  <Paragraphs>187</Paragraphs>
  <Slides>40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12_Office Theme</vt:lpstr>
      <vt:lpstr>li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Kg©x‡`i ‡cÖlYv`v‡bi Dcvq  [Way of Motivation to Employees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 Queries  ?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</dc:title>
  <dc:creator>success</dc:creator>
  <cp:lastModifiedBy>ismail - [2010]</cp:lastModifiedBy>
  <cp:revision>78</cp:revision>
  <dcterms:created xsi:type="dcterms:W3CDTF">2006-08-16T00:00:00Z</dcterms:created>
  <dcterms:modified xsi:type="dcterms:W3CDTF">2017-02-18T03:01:17Z</dcterms:modified>
</cp:coreProperties>
</file>