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65" r:id="rId2"/>
    <p:sldId id="258" r:id="rId3"/>
    <p:sldId id="257" r:id="rId4"/>
    <p:sldId id="259" r:id="rId5"/>
    <p:sldId id="260" r:id="rId6"/>
    <p:sldId id="266" r:id="rId7"/>
    <p:sldId id="268" r:id="rId8"/>
    <p:sldId id="270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sz="4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4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evnb</a:t>
            </a:r>
            <a:r>
              <a:rPr lang="en-US" sz="4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:1g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Aóg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RbgZ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ms¯‹…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Rbg‡Zi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msÁv,‰ewkó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msL¨vMwiô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gZ‡K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ÒRbgZÓ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cŠibxwZ‡Z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Kej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cÖfvekvjx,hyw³hy³,¯úó,Ges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Kj¨vYKvgx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gZvgZ‡KB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RbgZ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L.W.Doob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g‡Z,ÒGKB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mf¨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gZvgZB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Kimball Young-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g‡Z,Ò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RbMY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cvlY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RbgZ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Lord Bryce-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g‡Z,ÒRbgZ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m¤úª`v‡qi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¯^v_©-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Awfg‡Zi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mgwó|Ó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¯^v_©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gZvgZ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RbKj¨vYKvgx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hyw³wfwËK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msL¨vMwi‡ôi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gZ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mgvavb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mywbw`©óZv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mywPwšÍZ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evnb</a:t>
            </a:r>
            <a:endParaRPr lang="en-US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msev`cÎ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cÎ-cwÎKv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gva¨g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mfvmwgwZ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Pjw”PÎ,‡iwWI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Uwjwfkb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`j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cÖwZôvb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evnb</a:t>
            </a:r>
            <a:endParaRPr lang="en-US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AvBbmfv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cwievi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msN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wfwËK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msN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197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  ‡cŠibxwZ I mykvmb :1g cÎ Aóg Aa¨vq: RbgZ I ivR‰bwZK ms¯‹…wZ AvR‡Ki welq: Rbg‡Zi msÁv,‰ewkó¨ I gva¨g                       </vt:lpstr>
      <vt:lpstr>Slide 4</vt:lpstr>
      <vt:lpstr>Rbg‡Zi ‰ewkó¨</vt:lpstr>
      <vt:lpstr>Rbg‡Zi ‰ewkó¨</vt:lpstr>
      <vt:lpstr>Rbg‡Zi gva¨g ev evnb</vt:lpstr>
      <vt:lpstr>Rbg‡Zi gva¨g ev evnb</vt:lpstr>
      <vt:lpstr>Slide 9</vt:lpstr>
      <vt:lpstr>evoxi KvR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185</cp:revision>
  <dcterms:created xsi:type="dcterms:W3CDTF">2015-04-23T06:02:59Z</dcterms:created>
  <dcterms:modified xsi:type="dcterms:W3CDTF">2015-12-22T05:00:37Z</dcterms:modified>
</cp:coreProperties>
</file>