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2EFC1-8538-4C14-A48C-273649FF6B84}" type="datetimeFigureOut">
              <a:rPr lang="en-US" smtClean="0"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29CA2-A4BD-45EA-B59A-FCA631F4E3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4983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n-IN" dirty="0" smtClean="0"/>
              <a:t>জীব পরিসংখ্যান কাকে বলে ?</a:t>
            </a:r>
          </a:p>
          <a:p>
            <a:pPr>
              <a:buFont typeface="Wingdings" pitchFamily="2" charset="2"/>
              <a:buChar char="Ø"/>
            </a:pPr>
            <a:r>
              <a:rPr lang="bn-IN" dirty="0" smtClean="0"/>
              <a:t>জীব পরিসংখ্যানের উৎস গুলো লিখ । </a:t>
            </a:r>
          </a:p>
          <a:p>
            <a:pPr>
              <a:buFont typeface="Wingdings" pitchFamily="2" charset="2"/>
              <a:buChar char="Ø"/>
            </a:pPr>
            <a:r>
              <a:rPr lang="bn-IN" dirty="0" smtClean="0"/>
              <a:t>লিঙ্গ অনুপাত ও জনসংখ্যার ঘনত্ব বলতে কি বোঝ ? </a:t>
            </a:r>
          </a:p>
          <a:p>
            <a:pPr>
              <a:buFont typeface="Wingdings" pitchFamily="2" charset="2"/>
              <a:buChar char="Ø"/>
            </a:pPr>
            <a:r>
              <a:rPr lang="bn-IN" dirty="0" smtClean="0"/>
              <a:t>জীব পরিসংখ্যানের উৎস গুলো বর্ণনা কর ।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28600"/>
            <a:ext cx="8229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n-I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প্রশ্নঃ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7545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bn-IN" dirty="0" smtClean="0">
                <a:solidFill>
                  <a:srgbClr val="FF0000"/>
                </a:solidFill>
              </a:rPr>
              <a:t>১)উঃ</a:t>
            </a:r>
            <a:r>
              <a:rPr lang="bn-IN" dirty="0" smtClean="0"/>
              <a:t> </a:t>
            </a:r>
            <a:r>
              <a:rPr lang="bn-IN" dirty="0" smtClean="0"/>
              <a:t>পরিসংখ্যানের যে শাখা মানব জাতির জীবন সম্বন্ধীয় ঘটনা, যেমনঃ জন্ম, মৃত্যু, বিবাহ ইত্যাদির উপাত্ত সংগ্রহ ও তাদের নিয়মকানুন বিশ্লেষণ করে তাকে জীব পরিসংখ্যান বলে । </a:t>
            </a:r>
          </a:p>
          <a:p>
            <a:pPr>
              <a:buNone/>
            </a:pPr>
            <a:endParaRPr lang="bn-IN" dirty="0"/>
          </a:p>
          <a:p>
            <a:pPr>
              <a:buNone/>
            </a:pPr>
            <a:r>
              <a:rPr lang="bn-IN" dirty="0" smtClean="0">
                <a:solidFill>
                  <a:srgbClr val="FF0000"/>
                </a:solidFill>
              </a:rPr>
              <a:t>২)উঃ</a:t>
            </a:r>
            <a:r>
              <a:rPr lang="bn-IN" dirty="0" smtClean="0"/>
              <a:t> </a:t>
            </a:r>
            <a:r>
              <a:rPr lang="bn-IN" dirty="0" smtClean="0"/>
              <a:t>জীব পরিসংখ্যানের উৎস গুলো হল- </a:t>
            </a:r>
          </a:p>
          <a:p>
            <a:pPr>
              <a:buFont typeface="Wingdings" pitchFamily="2" charset="2"/>
              <a:buChar char="q"/>
            </a:pPr>
            <a:r>
              <a:rPr lang="bn-IN" dirty="0"/>
              <a:t> </a:t>
            </a:r>
            <a:r>
              <a:rPr lang="bn-IN" dirty="0" smtClean="0"/>
              <a:t>আদম শুমারী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/>
              <a:t>নিবন্ধিকরন পদ্ধতি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/>
              <a:t>জরিপ পদ্ধতি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24200" y="228600"/>
            <a:ext cx="18357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n-IN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উত্তর 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dirty="0" smtClean="0">
                <a:solidFill>
                  <a:srgbClr val="FF0000"/>
                </a:solidFill>
              </a:rPr>
              <a:t>৩)উঃ</a:t>
            </a:r>
            <a:r>
              <a:rPr lang="bn-IN" dirty="0" smtClean="0"/>
              <a:t> </a:t>
            </a:r>
          </a:p>
          <a:p>
            <a:pPr>
              <a:buNone/>
            </a:pPr>
            <a:r>
              <a:rPr lang="bn-IN" dirty="0"/>
              <a:t> </a:t>
            </a:r>
            <a:r>
              <a:rPr lang="bn-IN" dirty="0" smtClean="0"/>
              <a:t>  </a:t>
            </a:r>
            <a:r>
              <a:rPr lang="bn-IN" sz="2800" dirty="0" smtClean="0"/>
              <a:t>লিঙ্গ অনুপাতঃ কোন জনসংখ্যার মোট পুরুষের সংখ্যার সাথে মোট মহিলার সংখ্যার অনুপাতকে অনুপাত বলে । </a:t>
            </a:r>
          </a:p>
          <a:p>
            <a:pPr>
              <a:buNone/>
            </a:pPr>
            <a:r>
              <a:rPr lang="bn-IN" sz="2800" dirty="0" smtClean="0"/>
              <a:t> </a:t>
            </a:r>
          </a:p>
          <a:p>
            <a:pPr>
              <a:buNone/>
            </a:pPr>
            <a:r>
              <a:rPr lang="bn-IN" sz="2800" dirty="0" smtClean="0"/>
              <a:t> জনসংখ্যার ঘনত্বঃ দেশের বা অঞ্চলের বা এলাকার প্রতি বর্গ একক আয়তনে (যেমনঃ বর্গ মাইল ) যে সংখ্যক লোক বাস করে তাকে ঐ দেশের বা অঞ্চলের বা এলাকার জনসংখ্যার ঘনত্ব বলে ।  </a:t>
            </a:r>
            <a:r>
              <a:rPr lang="bn-IN" sz="2800" dirty="0" smtClean="0"/>
              <a:t> </a:t>
            </a:r>
            <a:endParaRPr lang="bn-IN" sz="2800" dirty="0" smtClean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05800" cy="58975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bn-IN" sz="9800" dirty="0" smtClean="0">
                <a:solidFill>
                  <a:srgbClr val="FF0000"/>
                </a:solidFill>
              </a:rPr>
              <a:t>৪)উঃ</a:t>
            </a:r>
            <a:r>
              <a:rPr lang="bn-IN" sz="9800" dirty="0" smtClean="0"/>
              <a:t> নিম্নে জীব পরিসংখ্যানের উৎস গুলো বর্ণনা করা হল- </a:t>
            </a:r>
            <a:endParaRPr lang="bn-IN" sz="9800" dirty="0"/>
          </a:p>
          <a:p>
            <a:pPr>
              <a:buFont typeface="Wingdings" pitchFamily="2" charset="2"/>
              <a:buChar char="v"/>
            </a:pPr>
            <a:r>
              <a:rPr lang="bn-IN" sz="9800" dirty="0" smtClean="0">
                <a:solidFill>
                  <a:srgbClr val="FF0000"/>
                </a:solidFill>
              </a:rPr>
              <a:t>আদম শুমারীঃ </a:t>
            </a:r>
            <a:r>
              <a:rPr lang="bn-IN" sz="9800" dirty="0" smtClean="0"/>
              <a:t>কোন দেশের সমস্ত জনগোষ্ঠীর অর্থনৈতিক , সামাজিক , ও জনমিতিক সম্পর্কিত উপাত্ত নিদিষ্ট সময় অন্তর অন্তর সংগ্রহ, বিশ্লেষণ এবং প্রকাশ করা হল আদম শুমারী ।</a:t>
            </a:r>
          </a:p>
          <a:p>
            <a:pPr>
              <a:buNone/>
            </a:pPr>
            <a:endParaRPr lang="bn-IN" sz="5800" dirty="0" smtClean="0"/>
          </a:p>
          <a:p>
            <a:pPr>
              <a:buFont typeface="Wingdings" pitchFamily="2" charset="2"/>
              <a:buChar char="v"/>
            </a:pPr>
            <a:r>
              <a:rPr lang="bn-IN" sz="9800" dirty="0" smtClean="0">
                <a:solidFill>
                  <a:srgbClr val="FF0000"/>
                </a:solidFill>
              </a:rPr>
              <a:t>নিবন্ধিকরন পদ্ধতিঃ </a:t>
            </a:r>
            <a:r>
              <a:rPr lang="bn-IN" sz="9800" dirty="0" smtClean="0"/>
              <a:t>নিবন্ধিকরন পদ্ধতি হল জীব পরিসংখ্যান সংগ্রহের উল্লেখযোগ্য উৎস । এ পদ্ধতিতে প্রতিনিয়ত মানব সম্বন্ধীয় ঘটনা, যেমনঃ জন্ম, মৃত্যু, বিবাহ ইত্যাদি সংক্রান্ত তথ্য লেখা ও সংরক্ষণ করা হয় ।      </a:t>
            </a:r>
          </a:p>
          <a:p>
            <a:pPr>
              <a:buNone/>
            </a:pPr>
            <a:endParaRPr lang="en-US" sz="9800" dirty="0" smtClean="0"/>
          </a:p>
          <a:p>
            <a:pPr>
              <a:buNone/>
            </a:pPr>
            <a:r>
              <a:rPr lang="bn-IN" sz="9800" dirty="0" smtClean="0"/>
              <a:t> </a:t>
            </a:r>
            <a:endParaRPr lang="en-US" sz="9800" dirty="0" smtClean="0"/>
          </a:p>
          <a:p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668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bn-IN" dirty="0" smtClean="0">
                <a:solidFill>
                  <a:srgbClr val="FF0000"/>
                </a:solidFill>
              </a:rPr>
              <a:t>জরিপ পদ্ধতিঃ </a:t>
            </a:r>
            <a:r>
              <a:rPr lang="bn-IN" dirty="0" smtClean="0"/>
              <a:t>অনেক সময় জরুরী প্রয়জনে কোন এলাকার জন্ম, মৃত্যু, লিঙ্গ বৈবাহিক অবস্থা ইত্যাদি উপাত্ত জরিপ পদ্ধতির সাহায্যে সংগ্রহ করা হয় । এসব সংগৃহীত উপাত্ত রিপোর্ট আকারে প্রকাশ ও সংরক্ষণ করা হয় । যা পরবর্তীতে জীব পরিসংখ্যানের উৎস হিসাবে গন্য করা হয় ।  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28600" y="2057400"/>
            <a:ext cx="7848600" cy="3352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81200" y="2895600"/>
            <a:ext cx="4572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10200" dirty="0" smtClean="0"/>
              <a:t>ধন্যবাদ</a:t>
            </a:r>
            <a:endParaRPr lang="en-US" sz="10200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239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 Shahidul Islam</dc:creator>
  <cp:lastModifiedBy>Mr. Shahidul Islam</cp:lastModifiedBy>
  <cp:revision>80</cp:revision>
  <dcterms:created xsi:type="dcterms:W3CDTF">2007-12-31T18:02:34Z</dcterms:created>
  <dcterms:modified xsi:type="dcterms:W3CDTF">2007-12-31T18:49:18Z</dcterms:modified>
</cp:coreProperties>
</file>