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1"/>
  </p:notesMasterIdLst>
  <p:sldIdLst>
    <p:sldId id="265" r:id="rId2"/>
    <p:sldId id="273" r:id="rId3"/>
    <p:sldId id="275" r:id="rId4"/>
    <p:sldId id="276" r:id="rId5"/>
    <p:sldId id="277" r:id="rId6"/>
    <p:sldId id="272" r:id="rId7"/>
    <p:sldId id="285" r:id="rId8"/>
    <p:sldId id="256" r:id="rId9"/>
    <p:sldId id="259" r:id="rId10"/>
    <p:sldId id="260" r:id="rId11"/>
    <p:sldId id="266" r:id="rId12"/>
    <p:sldId id="279" r:id="rId13"/>
    <p:sldId id="280" r:id="rId14"/>
    <p:sldId id="281" r:id="rId15"/>
    <p:sldId id="282" r:id="rId16"/>
    <p:sldId id="284" r:id="rId17"/>
    <p:sldId id="263" r:id="rId18"/>
    <p:sldId id="264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AF94-A00B-4312-BEE0-C240AFE40B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s-image-1st\e-govt.%20in%20bd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as-image-1st\e-Porcha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B-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Mf‡b©Ý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ewkó¨mg~n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B‡jKUªwbK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&amp;ª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Mf‡b©Ý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AbjvBb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Mf‡b©Ý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cÖhyw³wbf©i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Dbœqb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ß‡ii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Kg©`ÿZv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×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ÿÎmg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~‡n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AMÖwaKvi</a:t>
            </a:r>
            <a:r>
              <a:rPr lang="en-US" sz="4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Dbœqb</a:t>
            </a:r>
            <a:endParaRPr lang="en-US" sz="4000" b="1" dirty="0" smtClean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¯^”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QZv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wØgywL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hvMv‡hvM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jb‡`b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cwiPvjbv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cwiPvjbvq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AskMÖnY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mnvqK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B-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Mf‡b©Ý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ewkó¨mg~n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kw³kvjx ¯’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vbxq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e¨e¯’v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mykxj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MÖnb‡hvM¨Zv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ckv`vwiZ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¡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gh©v`v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wek¦vm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AR©b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cÖPvi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gy³ I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eûZ¡wfwËK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mgvR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ewkó¨mg~n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vaxbZvq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n¯Í‡ÿc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w¯’wZkxjZvi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mwnsmZv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Revew`wnZvi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Avgjv‡`i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Revew`wnZvi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AvgjvZ‡š¿i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A`ÿZv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AvB‡bi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kvm‡bi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A`ÿZv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Ae¨e¯’vcbv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yb©xwZ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¿‡Y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e¨_©Zv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A•MxKv‡ii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e¨w³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c~Rv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ivRbxwZ‡Z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mvgwiK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n¯Í‡ÿc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RbcÖxwZ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AskMÖn‡bi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AKvh©Ki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msm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vwi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`ª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vbxq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KvVv‡gvi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ye©jZv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Rbm‡PZbZvi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ÿgZvi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fvimv‡g¨i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m¦vaxb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wbi‡cÿ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Kwgk‡bi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AskMÖn‡bi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msev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vaxbZvi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Afve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mv¤úª`vwqK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m¤úªxwZi</a:t>
            </a:r>
            <a:r>
              <a:rPr lang="en-US" sz="4000" b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Afve</a:t>
            </a: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mgm¨v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mykvm‡bi</a:t>
            </a:r>
            <a:r>
              <a:rPr lang="en-US" sz="40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40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4000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ewkó¨mg~n</a:t>
            </a:r>
            <a:r>
              <a:rPr lang="en-US" sz="4000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hid min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47800" y="0"/>
            <a:ext cx="681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20141010_12072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524000" y="6096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304800"/>
            <a:ext cx="662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wemwgjøvn&amp; wni ivngvwbi ivwng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8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8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6868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3078" name="Picture 6" descr="20150209_0928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81000" y="228600"/>
            <a:ext cx="7315200" cy="64611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K¨v›Ub‡g›U cvewjK ¯‹zj I K‡jR,‡gv‡gbkvnx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30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2362200"/>
          </a:xfrm>
        </p:spPr>
        <p:txBody>
          <a:bodyPr>
            <a:normAutofit fontScale="90000"/>
          </a:bodyPr>
          <a:lstStyle/>
          <a:p>
            <a:pPr marL="54864" algn="ctr">
              <a:defRPr/>
            </a:pP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4_</a:t>
            </a:r>
            <a:r>
              <a:rPr lang="en-US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: B-</a:t>
            </a:r>
            <a:r>
              <a:rPr lang="en-US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Mf‡b©Ý</a:t>
            </a: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welq:B-Mf‡b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Ýi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ewkó¨,myweav,mgm¨v,mgvav‡bi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Dcvq</a:t>
            </a:r>
            <a:endParaRPr lang="en-US" sz="36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3963988"/>
            <a:ext cx="8686800" cy="198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Dc¯’vcbvq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sz="3200" b="1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3200" b="1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K‡jR,‡gv‡gbkvnx</a:t>
            </a:r>
            <a:endParaRPr lang="en-US" sz="3200" b="1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4580" name="Picture 4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810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e-govt. in bd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-Porch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B-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Mfb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g›U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B‡jKUªwbK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Mfvb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g›U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kãwU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Electronic Governance –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এর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সংক্ষিপ্ত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রূপ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অনেক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সময়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একে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ÒwWwRUvj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Mf‡b©ÝÓ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Ò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AbjvBb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Mf‡b©ÝÓ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bv‡gI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AwfwnZ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438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B›Uvi‡b‡Ui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RbM‡bi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cŠuQvb‡KB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ÒB-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Mf‡b©Ý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657601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RvwZmsN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2006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msÁvq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e‡j‡QÒmiKvwi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mev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B›Uvi‡bU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Iqvì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IqvBW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I‡q‡fi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RbM‡Yi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cuŠQv‡bvi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e¨e¯’vB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B-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Mf‡b©ÝÓ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7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924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g¨vKKibxÔi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g‡Z,Òmykvmb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mykxj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kvwmZ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RbM‡bi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kvm‡Ki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kvwm‡Zi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©‡K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evSvqÓ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743200"/>
            <a:ext cx="7924800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me‡k‡l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h,cÖkvm‡b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hw`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Revew`wnZv,‰eaZv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,¯^”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QZv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G‡Z hw`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AskMÖn‡bi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Db¥y³ _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v‡K,evK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vaxbZvmn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myiÿvi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e¨e¯_v,wePvi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vaxbZv,AvB‡bi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kvmb,AvBbmfvi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kvmb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Revew`wnZv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‡m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kvmb‡K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ÒmykvmbÓ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445</Words>
  <Application>Microsoft Office PowerPoint</Application>
  <PresentationFormat>On-screen Show (4:3)</PresentationFormat>
  <Paragraphs>70</Paragraphs>
  <Slides>19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‡cŠibxwZ I mykvmb 1g cÎ 4_ Aa¨vq: B-Mf‡b©Ý I mykvmb AvR‡Ki welq:B-Mf‡b©‡Ýi ˆewkó¨,myweav,mgm¨v,mgvav‡bi Dcvq</vt:lpstr>
      <vt:lpstr>Slide 6</vt:lpstr>
      <vt:lpstr>Slide 7</vt:lpstr>
      <vt:lpstr>Slide 8</vt:lpstr>
      <vt:lpstr>Slide 9</vt:lpstr>
      <vt:lpstr>B-Mf‡b©Ý Gi ˆewkó¨mg~n</vt:lpstr>
      <vt:lpstr>B-Mf‡b©Ý Gi ˆewkó¨mg~n</vt:lpstr>
      <vt:lpstr>mykvm‡bi Dcv`vb I ˆewkó¨mg~n</vt:lpstr>
      <vt:lpstr>mykvmb cÖwZôvq mgm¨v</vt:lpstr>
      <vt:lpstr>mykvmb cÖwZôvq mgm¨v</vt:lpstr>
      <vt:lpstr>mykvmb cÖwZôvq mgm¨v</vt:lpstr>
      <vt:lpstr>mykvmb cÖwZôvq mgm¨v</vt:lpstr>
      <vt:lpstr>Slide 17</vt:lpstr>
      <vt:lpstr>evoxi KvR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Lotus CVomputer</cp:lastModifiedBy>
  <cp:revision>251</cp:revision>
  <dcterms:created xsi:type="dcterms:W3CDTF">2015-04-23T06:02:59Z</dcterms:created>
  <dcterms:modified xsi:type="dcterms:W3CDTF">2016-11-17T05:32:46Z</dcterms:modified>
</cp:coreProperties>
</file>