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62" r:id="rId4"/>
    <p:sldId id="270" r:id="rId5"/>
    <p:sldId id="257" r:id="rId6"/>
    <p:sldId id="265" r:id="rId7"/>
    <p:sldId id="296" r:id="rId8"/>
    <p:sldId id="297" r:id="rId9"/>
    <p:sldId id="263" r:id="rId10"/>
    <p:sldId id="278" r:id="rId11"/>
    <p:sldId id="264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##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Abykxjbxi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(5wU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‡jKPvi-2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- beg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Aa¨vq-9g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‡jKPvi-1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wjwgU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gvb,AšÍixKib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AšÍixKi‡bi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315200" cy="51054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ivwk¸wj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mgm¨v¸wji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vI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 †K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(1-x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)y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-xy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+m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y=0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147543"/>
          <a:ext cx="6858000" cy="2394720"/>
        </p:xfrm>
        <a:graphic>
          <a:graphicData uri="http://schemas.openxmlformats.org/presentationml/2006/ole">
            <p:oleObj spid="_x0000_s3073" name="Equation" r:id="rId3" imgW="2603160" imgH="8632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(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315200" cy="51054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ivwk¸wj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mgm¨v¸wji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vI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wbq‡g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AšÍiR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cÖgvb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Ki‡h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(1+x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)y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+(2x-1)y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=0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2209800"/>
          <a:ext cx="6889750" cy="2448949"/>
        </p:xfrm>
        <a:graphic>
          <a:graphicData uri="http://schemas.openxmlformats.org/presentationml/2006/ole">
            <p:oleObj spid="_x0000_s49154" name="Equation" r:id="rId3" imgW="2743200" imgH="9270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(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315200" cy="5105400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ivwk¸wj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mgm¨v¸wji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vI</a:t>
            </a: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†K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 †K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Font typeface="Arial" pitchFamily="34" charset="0"/>
              <a:buAutoNum type="alphaUcParenBoth" startAt="11"/>
            </a:pP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)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eµ‡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†h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úk©K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AÿØ‡qi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f‚R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350" indent="-514350"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4375" y="2227263"/>
          <a:ext cx="5357813" cy="2414587"/>
        </p:xfrm>
        <a:graphic>
          <a:graphicData uri="http://schemas.openxmlformats.org/presentationml/2006/ole">
            <p:oleObj spid="_x0000_s50178" name="Equation" r:id="rId3" imgW="2133360" imgH="9144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Abykxjbxi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(2wU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261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Microsoft Equation 3.0</vt:lpstr>
      <vt:lpstr>Slide 1</vt:lpstr>
      <vt:lpstr>Slide 2</vt:lpstr>
      <vt:lpstr>   AvR‡Ki cvV  m„Rbkxj cÖkœ    </vt:lpstr>
      <vt:lpstr>cv‡Vi Kvw•LZ wkLb dj/D‡Ïk¨</vt:lpstr>
      <vt:lpstr>AšÍixKib</vt:lpstr>
      <vt:lpstr>we¯ÍvwiZ cvVt AšÍixKib( m„Rbkxj cÖkœ)</vt:lpstr>
      <vt:lpstr>we¯ÍvwiZ cvVt AšÍixKib( m„Rbkxj cÖkœ)</vt:lpstr>
      <vt:lpstr>we¯ÍvwiZ cvVt AšÍixKib( m„Rbkxj cÖkœ)</vt:lpstr>
      <vt:lpstr>cvV g~j¨vqb</vt:lpstr>
      <vt:lpstr>evwoi KvR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LAB</cp:lastModifiedBy>
  <cp:revision>202</cp:revision>
  <dcterms:created xsi:type="dcterms:W3CDTF">2015-04-27T04:04:14Z</dcterms:created>
  <dcterms:modified xsi:type="dcterms:W3CDTF">2015-11-09T10:29:25Z</dcterms:modified>
</cp:coreProperties>
</file>