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79" r:id="rId3"/>
    <p:sldId id="262" r:id="rId4"/>
    <p:sldId id="270" r:id="rId5"/>
    <p:sldId id="257" r:id="rId6"/>
    <p:sldId id="265" r:id="rId7"/>
    <p:sldId id="293" r:id="rId8"/>
    <p:sldId id="288" r:id="rId9"/>
    <p:sldId id="294" r:id="rId10"/>
    <p:sldId id="289" r:id="rId11"/>
    <p:sldId id="290" r:id="rId12"/>
    <p:sldId id="295" r:id="rId13"/>
    <p:sldId id="263" r:id="rId14"/>
    <p:sldId id="278" r:id="rId15"/>
    <p:sldId id="264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D4F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2BB28-079D-4C2B-9634-13BA9DCADAA7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0B1C35-5224-45AF-8E4F-1E2F53FA4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0B1C35-5224-45AF-8E4F-1E2F53FA45D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0A870-F9AB-4D0D-8DB6-8D6958FDA8EB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4B36A6-9E81-4EE9-87C1-AC4CE614428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bui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81000"/>
            <a:ext cx="9144000" cy="59436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09600" y="2001322"/>
            <a:ext cx="6858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¯^</a:t>
            </a:r>
            <a:r>
              <a:rPr lang="en-US" sz="16600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vMZg</a:t>
            </a:r>
            <a:endParaRPr lang="en-US" sz="16600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61403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314825" y="4141788"/>
          <a:ext cx="249238" cy="809625"/>
        </p:xfrm>
        <a:graphic>
          <a:graphicData uri="http://schemas.openxmlformats.org/presentationml/2006/ole">
            <p:oleObj spid="_x0000_s41986" name="Equation" r:id="rId3" imgW="114120" imgH="330120" progId="Equation.3">
              <p:embed/>
            </p:oleObj>
          </a:graphicData>
        </a:graphic>
      </p:graphicFrame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1371600" y="1981200"/>
          <a:ext cx="6858000" cy="4267200"/>
        </p:xfrm>
        <a:graphic>
          <a:graphicData uri="http://schemas.openxmlformats.org/presentationml/2006/ole">
            <p:oleObj spid="_x0000_s41987" name="Equation" r:id="rId4" imgW="3200400" imgH="22096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31. 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10025" y="4222750"/>
          <a:ext cx="1274763" cy="163513"/>
        </p:xfrm>
        <a:graphic>
          <a:graphicData uri="http://schemas.openxmlformats.org/presentationml/2006/ole">
            <p:oleObj spid="_x0000_s43010" name="Equation" r:id="rId3" imgW="368280" imgH="8856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752600" y="2438400"/>
          <a:ext cx="5715000" cy="3581400"/>
        </p:xfrm>
        <a:graphic>
          <a:graphicData uri="http://schemas.openxmlformats.org/presentationml/2006/ole">
            <p:oleObj spid="_x0000_s43011" name="Equation" r:id="rId4" imgW="1866600" imgH="208260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endParaRPr lang="en-US" b="1" u="sng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010025" y="4222750"/>
          <a:ext cx="1274763" cy="163513"/>
        </p:xfrm>
        <a:graphic>
          <a:graphicData uri="http://schemas.openxmlformats.org/presentationml/2006/ole">
            <p:oleObj spid="_x0000_s48130" name="Equation" r:id="rId3" imgW="368280" imgH="8856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1295400" y="2489200"/>
          <a:ext cx="6934200" cy="3482975"/>
        </p:xfrm>
        <a:graphic>
          <a:graphicData uri="http://schemas.openxmlformats.org/presentationml/2006/ole">
            <p:oleObj spid="_x0000_s48131" name="Equation" r:id="rId4" imgW="2743200" imgH="203184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g~j¨vqb</a:t>
            </a:r>
            <a:endParaRPr lang="en-US" b="1" u="sng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4525963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               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26,35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evwoi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algn="ctr"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 ##Abykxjbx-9.6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(5wU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)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2514600"/>
            <a:ext cx="7467600" cy="304698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w`‡bi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sz="48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sz="4800" b="1" u="sng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jKPvi-4</a:t>
            </a:r>
            <a:endParaRPr lang="en-US" sz="48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mgm¨v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dirty="0" smtClean="0">
                <a:latin typeface="SutonnyMJ" pitchFamily="2" charset="0"/>
                <a:cs typeface="SutonnyMJ" pitchFamily="2" charset="0"/>
              </a:rPr>
              <a:t>Abykxjbx-9.7</a:t>
            </a:r>
            <a:endParaRPr lang="en-US" sz="4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1752600"/>
            <a:ext cx="4724400" cy="2215991"/>
          </a:xfrm>
          <a:prstGeom prst="rect">
            <a:avLst/>
          </a:prstGeom>
          <a:solidFill>
            <a:schemeClr val="tx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13800" b="1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3800" b="1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32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09600" y="762000"/>
            <a:ext cx="853440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D”PZi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MwYZ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4267200"/>
            <a:ext cx="346120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Dc¯’vcbvqt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gyynv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¤§`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Avnmvb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nvexe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mnKvwi</a:t>
            </a:r>
            <a:r>
              <a:rPr lang="en-US" sz="36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Aa¨vcK</a:t>
            </a:r>
            <a:endParaRPr lang="en-US" sz="3600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  <p:bldP spid="7" grpId="0"/>
      <p:bldP spid="7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914400"/>
            <a:ext cx="7696200" cy="25908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/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AvR‡Ki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br>
              <a:rPr lang="en-US" b="1" u="sng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Aa¨vq-9g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r>
              <a:rPr lang="en-US" b="1" dirty="0" smtClean="0">
                <a:latin typeface="SutonnyMJ" pitchFamily="2" charset="0"/>
                <a:cs typeface="SutonnyMJ" pitchFamily="2" charset="0"/>
              </a:rPr>
              <a:t>Abykxjbx-9.6  </a:t>
            </a:r>
            <a:br>
              <a:rPr lang="en-US" b="1" dirty="0" smtClean="0">
                <a:latin typeface="SutonnyMJ" pitchFamily="2" charset="0"/>
                <a:cs typeface="SutonnyMJ" pitchFamily="2" charset="0"/>
              </a:rPr>
            </a:br>
            <a:endParaRPr lang="en-US" b="1" dirty="0"/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676400" y="4038600"/>
            <a:ext cx="6400800" cy="1752600"/>
          </a:xfrm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sz="3600" b="1" u="sng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u="sng" dirty="0" err="1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AšÍixKib</a:t>
            </a:r>
            <a:endParaRPr lang="en-US" sz="3600" b="1" u="sng" dirty="0" smtClean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smtClean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‡jKPvi-3</a:t>
            </a:r>
          </a:p>
          <a:p>
            <a:endParaRPr lang="en-US" b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solidFill>
            <a:schemeClr val="accent5"/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cv‡Vi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Kvw•LZ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dj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/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D‡Ïk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¨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  <a:ln>
            <a:solidFill>
              <a:schemeClr val="accent6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1|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dvsk‡bi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AšÍixKib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</a:p>
          <a:p>
            <a:pPr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2|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eM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Z¡i‡Yi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gvb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wbY©q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|</a:t>
            </a:r>
            <a:endParaRPr lang="en-US" b="1" u="sng" dirty="0" smtClean="0"/>
          </a:p>
          <a:p>
            <a:pPr>
              <a:buNone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1143000"/>
          </a:xfrm>
          <a:solidFill>
            <a:schemeClr val="accent3">
              <a:lumMod val="75000"/>
            </a:schemeClr>
          </a:solidFill>
        </p:spPr>
        <p:txBody>
          <a:bodyPr/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 smtClean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2438400"/>
            <a:ext cx="8305800" cy="22098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c~e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©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Ávb</a:t>
            </a:r>
            <a:r>
              <a:rPr kumimoji="0" lang="en-US" sz="3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 </a:t>
            </a:r>
            <a:r>
              <a:rPr kumimoji="0" lang="en-US" sz="3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hvPvB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SutonnyMJ" pitchFamily="2" charset="0"/>
                <a:ea typeface="+mn-ea"/>
                <a:cs typeface="SutonnyMJ" pitchFamily="2" charset="0"/>
              </a:rPr>
              <a:t>#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AšÍixKi‡bi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u="sng" dirty="0" err="1" smtClean="0">
                <a:latin typeface="SutonnyMJ" pitchFamily="2" charset="0"/>
                <a:cs typeface="SutonnyMJ" pitchFamily="2" charset="0"/>
              </a:rPr>
              <a:t>m~Î</a:t>
            </a:r>
            <a:r>
              <a:rPr lang="en-US" sz="3200" b="1" u="sng" dirty="0" smtClean="0">
                <a:latin typeface="SutonnyMJ" pitchFamily="2" charset="0"/>
                <a:cs typeface="SutonnyMJ" pitchFamily="2" charset="0"/>
              </a:rPr>
              <a:t> 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SutonnyMJ" pitchFamily="2" charset="0"/>
              <a:ea typeface="+mn-ea"/>
              <a:cs typeface="SutonnyMJ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27. 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00200" y="2514601"/>
          <a:ext cx="6019800" cy="3352800"/>
        </p:xfrm>
        <a:graphic>
          <a:graphicData uri="http://schemas.openxmlformats.org/presentationml/2006/ole">
            <p:oleObj spid="_x0000_s3073" name="Equation" r:id="rId3" imgW="2247840" imgH="149832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295401" y="1752600"/>
          <a:ext cx="6858000" cy="4648200"/>
        </p:xfrm>
        <a:graphic>
          <a:graphicData uri="http://schemas.openxmlformats.org/presentationml/2006/ole">
            <p:oleObj spid="_x0000_s46082" name="Equation" r:id="rId3" imgW="2311200" imgH="20062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538663" y="3876675"/>
          <a:ext cx="219075" cy="246063"/>
        </p:xfrm>
        <a:graphic>
          <a:graphicData uri="http://schemas.openxmlformats.org/presentationml/2006/ole">
            <p:oleObj spid="_x0000_s40962" name="Equation" r:id="rId3" imgW="88560" imgH="88560" progId="Equation.3">
              <p:embed/>
            </p:oleObj>
          </a:graphicData>
        </a:graphic>
      </p:graphicFrame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1524000" y="2057400"/>
          <a:ext cx="6629400" cy="3987800"/>
        </p:xfrm>
        <a:graphic>
          <a:graphicData uri="http://schemas.openxmlformats.org/presentationml/2006/ole">
            <p:oleObj spid="_x0000_s40963" name="Equation" r:id="rId4" imgW="3429000" imgH="200628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229600" cy="1143000"/>
          </a:xfrm>
          <a:solidFill>
            <a:schemeClr val="accent5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we¯ÍvwiZ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cvVt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ch©vqµwgK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AšÍixKib</a:t>
            </a:r>
            <a:endParaRPr lang="en-US" b="1" u="sng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010400" cy="4525963"/>
          </a:xfrm>
          <a:solidFill>
            <a:schemeClr val="bg1"/>
          </a:solidFill>
        </p:spPr>
        <p:txBody>
          <a:bodyPr/>
          <a:lstStyle/>
          <a:p>
            <a:pPr>
              <a:buNone/>
            </a:pPr>
            <a:r>
              <a:rPr lang="en-US" dirty="0" smtClean="0"/>
              <a:t>28. 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‡`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Iqv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b="1" u="sng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b="1" u="sng" dirty="0" smtClean="0">
                <a:latin typeface="SutonnyMJ" pitchFamily="2" charset="0"/>
                <a:cs typeface="SutonnyMJ" pitchFamily="2" charset="0"/>
              </a:rPr>
              <a:t>,</a:t>
            </a:r>
          </a:p>
          <a:p>
            <a:pPr>
              <a:buNone/>
            </a:pPr>
            <a:r>
              <a:rPr lang="en-US" b="1" dirty="0" smtClean="0">
                <a:latin typeface="SutonnyMJ" pitchFamily="2" charset="0"/>
                <a:cs typeface="SutonnyMJ" pitchFamily="2" charset="0"/>
              </a:rPr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14475" y="2570163"/>
          <a:ext cx="6191250" cy="3240087"/>
        </p:xfrm>
        <a:graphic>
          <a:graphicData uri="http://schemas.openxmlformats.org/presentationml/2006/ole">
            <p:oleObj spid="_x0000_s47106" name="Equation" r:id="rId3" imgW="2311200" imgH="1447560" progId="Equation.3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783</TotalTime>
  <Words>139</Words>
  <Application>Microsoft Office PowerPoint</Application>
  <PresentationFormat>On-screen Show (4:3)</PresentationFormat>
  <Paragraphs>49</Paragraphs>
  <Slides>16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Office Theme</vt:lpstr>
      <vt:lpstr>Equation</vt:lpstr>
      <vt:lpstr>Microsoft Equation 3.0</vt:lpstr>
      <vt:lpstr>Slide 1</vt:lpstr>
      <vt:lpstr>Slide 2</vt:lpstr>
      <vt:lpstr> AvR‡Ki cvV  Aa¨vq-9g Abykxjbx-9.6   </vt:lpstr>
      <vt:lpstr>cv‡Vi Kvw•LZ wkLb dj/D‡Ïk¨</vt:lpstr>
      <vt:lpstr>ch©vqµwgK AšÍixKib</vt:lpstr>
      <vt:lpstr>we¯ÍvwiZ cvVt  ch©vqµwgK AšÍixKib</vt:lpstr>
      <vt:lpstr>we¯ÍvwiZ cvVt  ch©vqµwgK AšÍixKib</vt:lpstr>
      <vt:lpstr>we¯ÍvwiZ cvVt  ch©vqµwgK AšÍixKib</vt:lpstr>
      <vt:lpstr>we¯ÍvwiZ cvVt  ch©vqµwgK AšÍixKib</vt:lpstr>
      <vt:lpstr>we¯ÍvwiZ cvVt  ch©vqµwgK AšÍixKib</vt:lpstr>
      <vt:lpstr>we¯ÍvwiZ cvVt  ch©vqµwgK AšÍixKib</vt:lpstr>
      <vt:lpstr>we¯ÍvwiZ cvVt  ch©vqµwgK AšÍixKib</vt:lpstr>
      <vt:lpstr>cvV g~j¨vqb</vt:lpstr>
      <vt:lpstr>evwoi KvR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¯^vMZg </dc:title>
  <dc:creator>LAB</dc:creator>
  <cp:lastModifiedBy>LAB</cp:lastModifiedBy>
  <cp:revision>186</cp:revision>
  <dcterms:created xsi:type="dcterms:W3CDTF">2015-04-27T04:04:14Z</dcterms:created>
  <dcterms:modified xsi:type="dcterms:W3CDTF">2015-11-08T03:17:20Z</dcterms:modified>
</cp:coreProperties>
</file>