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9" r:id="rId3"/>
    <p:sldId id="262" r:id="rId4"/>
    <p:sldId id="270" r:id="rId5"/>
    <p:sldId id="257" r:id="rId6"/>
    <p:sldId id="265" r:id="rId7"/>
    <p:sldId id="293" r:id="rId8"/>
    <p:sldId id="288" r:id="rId9"/>
    <p:sldId id="294" r:id="rId10"/>
    <p:sldId id="289" r:id="rId11"/>
    <p:sldId id="290" r:id="rId12"/>
    <p:sldId id="295" r:id="rId13"/>
    <p:sldId id="263" r:id="rId14"/>
    <p:sldId id="278" r:id="rId15"/>
    <p:sldId id="264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61403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14825" y="4141788"/>
          <a:ext cx="249238" cy="809625"/>
        </p:xfrm>
        <a:graphic>
          <a:graphicData uri="http://schemas.openxmlformats.org/presentationml/2006/ole">
            <p:oleObj spid="_x0000_s41986" name="Equation" r:id="rId3" imgW="114120" imgH="330120" progId="Equation.3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371600" y="1981200"/>
          <a:ext cx="6858000" cy="4267200"/>
        </p:xfrm>
        <a:graphic>
          <a:graphicData uri="http://schemas.openxmlformats.org/presentationml/2006/ole">
            <p:oleObj spid="_x0000_s41987" name="Equation" r:id="rId4" imgW="3200400" imgH="220968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31. 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‡`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10025" y="4222750"/>
          <a:ext cx="1274763" cy="163513"/>
        </p:xfrm>
        <a:graphic>
          <a:graphicData uri="http://schemas.openxmlformats.org/presentationml/2006/ole">
            <p:oleObj spid="_x0000_s43010" name="Equation" r:id="rId3" imgW="368280" imgH="8856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752600" y="2438400"/>
          <a:ext cx="5715000" cy="3581400"/>
        </p:xfrm>
        <a:graphic>
          <a:graphicData uri="http://schemas.openxmlformats.org/presentationml/2006/ole">
            <p:oleObj spid="_x0000_s43011" name="Equation" r:id="rId4" imgW="1866600" imgH="208260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10025" y="4222750"/>
          <a:ext cx="1274763" cy="163513"/>
        </p:xfrm>
        <a:graphic>
          <a:graphicData uri="http://schemas.openxmlformats.org/presentationml/2006/ole">
            <p:oleObj spid="_x0000_s48130" name="Equation" r:id="rId3" imgW="368280" imgH="8856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295400" y="2489200"/>
          <a:ext cx="6934200" cy="3482975"/>
        </p:xfrm>
        <a:graphic>
          <a:graphicData uri="http://schemas.openxmlformats.org/presentationml/2006/ole">
            <p:oleObj spid="_x0000_s48131" name="Equation" r:id="rId4" imgW="2743200" imgH="20318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26,35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##Abykxjbx-9.6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(5wU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14600"/>
            <a:ext cx="7467600" cy="30469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jKPvi-4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Abykxjbx-9.7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1g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Aa¨vq-9g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Abykxjbx-9.6  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AšÍixKib</a:t>
            </a:r>
            <a:endParaRPr lang="en-US" sz="36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‡jKPvi-3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2|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Z¡i‡Yi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b="1" u="sng" dirty="0" smtClean="0"/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#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AšÍixKi‡bi</a:t>
            </a:r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27. 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‡`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2514601"/>
          <a:ext cx="6019800" cy="3352800"/>
        </p:xfrm>
        <a:graphic>
          <a:graphicData uri="http://schemas.openxmlformats.org/presentationml/2006/ole">
            <p:oleObj spid="_x0000_s3073" name="Equation" r:id="rId3" imgW="2247840" imgH="149832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1" y="1752600"/>
          <a:ext cx="6858000" cy="4648200"/>
        </p:xfrm>
        <a:graphic>
          <a:graphicData uri="http://schemas.openxmlformats.org/presentationml/2006/ole">
            <p:oleObj spid="_x0000_s46082" name="Equation" r:id="rId3" imgW="2311200" imgH="200628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38663" y="3876675"/>
          <a:ext cx="219075" cy="246063"/>
        </p:xfrm>
        <a:graphic>
          <a:graphicData uri="http://schemas.openxmlformats.org/presentationml/2006/ole">
            <p:oleObj spid="_x0000_s40962" name="Equation" r:id="rId3" imgW="88560" imgH="88560" progId="Equation.3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1524000" y="2057400"/>
          <a:ext cx="6629400" cy="3987800"/>
        </p:xfrm>
        <a:graphic>
          <a:graphicData uri="http://schemas.openxmlformats.org/presentationml/2006/ole">
            <p:oleObj spid="_x0000_s40963" name="Equation" r:id="rId4" imgW="3429000" imgH="200628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0104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28. 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‡`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14475" y="2570163"/>
          <a:ext cx="6191250" cy="3240087"/>
        </p:xfrm>
        <a:graphic>
          <a:graphicData uri="http://schemas.openxmlformats.org/presentationml/2006/ole">
            <p:oleObj spid="_x0000_s47106" name="Equation" r:id="rId3" imgW="2311200" imgH="144756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139</Words>
  <Application>Microsoft Office PowerPoint</Application>
  <PresentationFormat>On-screen Show (4:3)</PresentationFormat>
  <Paragraphs>49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Equation</vt:lpstr>
      <vt:lpstr>Microsoft Equation 3.0</vt:lpstr>
      <vt:lpstr>Slide 1</vt:lpstr>
      <vt:lpstr>Slide 2</vt:lpstr>
      <vt:lpstr> AvR‡Ki cvV  Aa¨vq-9g Abykxjbx-9.6   </vt:lpstr>
      <vt:lpstr>cv‡Vi Kvw•LZ wkLb dj/D‡Ïk¨</vt:lpstr>
      <vt:lpstr>ch©vqµwgK AšÍixKib</vt:lpstr>
      <vt:lpstr>we¯ÍvwiZ cvVt  ch©vqµwgK AšÍixKib</vt:lpstr>
      <vt:lpstr>we¯ÍvwiZ cvVt  ch©vqµwgK AšÍixKib</vt:lpstr>
      <vt:lpstr>we¯ÍvwiZ cvVt  ch©vqµwgK AšÍixKib</vt:lpstr>
      <vt:lpstr>we¯ÍvwiZ cvVt  ch©vqµwgK AšÍixKib</vt:lpstr>
      <vt:lpstr>we¯ÍvwiZ cvVt  ch©vqµwgK AšÍixKib</vt:lpstr>
      <vt:lpstr>we¯ÍvwiZ cvVt  ch©vqµwgK AšÍixKib</vt:lpstr>
      <vt:lpstr>we¯ÍvwiZ cvVt  ch©vqµwgK AšÍixKib</vt:lpstr>
      <vt:lpstr>cvV g~j¨vqb</vt:lpstr>
      <vt:lpstr>evwoi KvR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LAB</cp:lastModifiedBy>
  <cp:revision>186</cp:revision>
  <dcterms:created xsi:type="dcterms:W3CDTF">2015-04-27T04:04:14Z</dcterms:created>
  <dcterms:modified xsi:type="dcterms:W3CDTF">2015-11-08T03:17:20Z</dcterms:modified>
</cp:coreProperties>
</file>