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62" r:id="rId4"/>
    <p:sldId id="270" r:id="rId5"/>
    <p:sldId id="257" r:id="rId6"/>
    <p:sldId id="265" r:id="rId7"/>
    <p:sldId id="288" r:id="rId8"/>
    <p:sldId id="289" r:id="rId9"/>
    <p:sldId id="290" r:id="rId10"/>
    <p:sldId id="291" r:id="rId11"/>
    <p:sldId id="292" r:id="rId12"/>
    <p:sldId id="263" r:id="rId13"/>
    <p:sldId id="278" r:id="rId14"/>
    <p:sldId id="264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30350" y="1997075"/>
          <a:ext cx="6386513" cy="4005263"/>
        </p:xfrm>
        <a:graphic>
          <a:graphicData uri="http://schemas.openxmlformats.org/presentationml/2006/ole">
            <p:oleObj spid="_x0000_s44034" name="Equation" r:id="rId3" imgW="2603160" imgH="144756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47850" y="2346325"/>
          <a:ext cx="5753100" cy="3305175"/>
        </p:xfrm>
        <a:graphic>
          <a:graphicData uri="http://schemas.openxmlformats.org/presentationml/2006/ole">
            <p:oleObj spid="_x0000_s45058" name="Equation" r:id="rId3" imgW="2641320" imgH="13460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17,22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bs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##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Abykxjbx-9.6 (9,10,15,18,23)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30469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smtClean="0">
                <a:latin typeface="SutonnyMJ" pitchFamily="2" charset="0"/>
                <a:cs typeface="SutonnyMJ" pitchFamily="2" charset="0"/>
              </a:rPr>
              <a:t>‡jKPvi-3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Abykxjbx-9.6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1g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Aa¨vq-9g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Abykxjbx-9.6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AšÍixKib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jKPvi-2</a:t>
            </a:r>
            <a:endParaRPr lang="en-US" sz="36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2|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AšÍixKi‡bi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12. 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‡`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599" y="2438400"/>
          <a:ext cx="6553201" cy="3733800"/>
        </p:xfrm>
        <a:graphic>
          <a:graphicData uri="http://schemas.openxmlformats.org/presentationml/2006/ole">
            <p:oleObj spid="_x0000_s3073" name="Equation" r:id="rId3" imgW="1892160" imgH="20318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9200" y="1752600"/>
          <a:ext cx="7010400" cy="4495800"/>
        </p:xfrm>
        <a:graphic>
          <a:graphicData uri="http://schemas.openxmlformats.org/presentationml/2006/ole">
            <p:oleObj spid="_x0000_s40962" name="Equation" r:id="rId3" imgW="2857320" imgH="162540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1600200"/>
          <a:ext cx="6858000" cy="4800600"/>
        </p:xfrm>
        <a:graphic>
          <a:graphicData uri="http://schemas.openxmlformats.org/presentationml/2006/ole">
            <p:oleObj spid="_x0000_s41986" name="Equation" r:id="rId3" imgW="3149280" imgH="195552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13. 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‡`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90675" y="2438400"/>
          <a:ext cx="6113463" cy="3733800"/>
        </p:xfrm>
        <a:graphic>
          <a:graphicData uri="http://schemas.openxmlformats.org/presentationml/2006/ole">
            <p:oleObj spid="_x0000_s43010" name="Equation" r:id="rId3" imgW="1765080" imgH="20318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128</Words>
  <Application>Microsoft Office PowerPoint</Application>
  <PresentationFormat>On-screen Show (4:3)</PresentationFormat>
  <Paragraphs>45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Equation 3.0</vt:lpstr>
      <vt:lpstr>Slide 1</vt:lpstr>
      <vt:lpstr>Slide 2</vt:lpstr>
      <vt:lpstr> AvR‡Ki cvV  Aa¨vq-9g Abykxjbx-9.6   </vt:lpstr>
      <vt:lpstr>cv‡Vi Kvw•LZ wkLb dj/D‡Ïk¨</vt:lpstr>
      <vt:lpstr>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cvV g~j¨vqb</vt:lpstr>
      <vt:lpstr>evwoi KvR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LAB</cp:lastModifiedBy>
  <cp:revision>170</cp:revision>
  <dcterms:created xsi:type="dcterms:W3CDTF">2015-04-27T04:04:14Z</dcterms:created>
  <dcterms:modified xsi:type="dcterms:W3CDTF">2015-11-07T03:54:09Z</dcterms:modified>
</cp:coreProperties>
</file>