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7"/>
  </p:notesMasterIdLst>
  <p:sldIdLst>
    <p:sldId id="265" r:id="rId2"/>
    <p:sldId id="258" r:id="rId3"/>
    <p:sldId id="257" r:id="rId4"/>
    <p:sldId id="272" r:id="rId5"/>
    <p:sldId id="271" r:id="rId6"/>
    <p:sldId id="256" r:id="rId7"/>
    <p:sldId id="259" r:id="rId8"/>
    <p:sldId id="267" r:id="rId9"/>
    <p:sldId id="260" r:id="rId10"/>
    <p:sldId id="266" r:id="rId11"/>
    <p:sldId id="268" r:id="rId12"/>
    <p:sldId id="270" r:id="rId13"/>
    <p:sldId id="263" r:id="rId14"/>
    <p:sldId id="264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C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DB12-4B4E-46CA-9F38-371D44A383D0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AF94-A00B-4312-BEE0-C240AFE40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AF94-A00B-4312-BEE0-C240AFE40B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526A8C-8575-49E6-B0AF-319F4075C14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s-image-1st\civic%20sense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s.image-2nd\20141223_130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wemwgjøvwni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ivngvwbi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ivwng</a:t>
            </a:r>
            <a:endParaRPr lang="en-US" sz="5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AvšÍR©vwZK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welqK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mf¨Zvi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Avw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welq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,¯^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mvg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NUbvcÖevn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B-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Mfb©Ý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ivó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ª I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bvMwiK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cŠibxwZi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cwiwa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welqe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¯‘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u="sng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b="1" u="sng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b="1" u="sng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cÖ‡qvRbxqZv</a:t>
            </a:r>
            <a:endParaRPr lang="en-US" b="1" u="sng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my›`i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MV‡b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cÖ`vb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bvMwiKZv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m¤úK©xq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jvf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mybvMwiKZvi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cÖ`vb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e¨w³Z¡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weKv‡ki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ÿ‡Î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bvMwiK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`„wófw½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D`vi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msMV‡bi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AZxZ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mvnvh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msMV‡bi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mvnvh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bvMwiK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PZbv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u="sng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b="1" u="sng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b="1" u="sng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cÖ‡qvRbxqZv</a:t>
            </a:r>
            <a:endParaRPr lang="en-US" b="1" u="sng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bvMwiK‡K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AwaKvi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m‡PZb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bvMwi‡Ki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KZ©e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RMÖZ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bvMwi‡Ki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MbZwš¿K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PZbv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AvbÍR©vwZK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w`MšÍ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D‡b¥vPb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QvÎ-QvÎx‡`i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Á‡bi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cwiwa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k‡cÖg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Zvjvi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wkÿv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wek¦kvwšÍ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cÖwZôvi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Dcvq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AR©b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Any Query</a:t>
            </a:r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60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cŠibxwZi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cŠibxwZi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cwiwa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welqe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¯‘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ahid min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7800" y="0"/>
            <a:ext cx="6819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6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458200" cy="4876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D:\as.image-2nd\20150209_092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2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33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: 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cŠibxwZi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msÁv,cwiwa,cv‡Vi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                     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971800"/>
          </a:xfrm>
          <a:noFill/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marL="137160" indent="0">
              <a:buNone/>
            </a:pP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Dc¯’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vcbvq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:-‡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gv:Avey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mvC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cÖfvlK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,‡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gv‡gbkvnx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137160"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9" name="Picture 5" descr="D:\as.image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886200"/>
            <a:ext cx="18288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29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ivic sens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s-image-1st\socra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3352800" cy="2286000"/>
          </a:xfrm>
          <a:prstGeom prst="rect">
            <a:avLst/>
          </a:prstGeom>
          <a:noFill/>
        </p:spPr>
      </p:pic>
      <p:pic>
        <p:nvPicPr>
          <p:cNvPr id="1027" name="Picture 3" descr="D:\as-image-1st\plat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200400"/>
            <a:ext cx="3429000" cy="3124200"/>
          </a:xfrm>
          <a:prstGeom prst="rect">
            <a:avLst/>
          </a:prstGeom>
          <a:noFill/>
        </p:spPr>
      </p:pic>
      <p:pic>
        <p:nvPicPr>
          <p:cNvPr id="1028" name="Picture 4" descr="D:\as-image-1st\aristotle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895600"/>
            <a:ext cx="2819400" cy="3962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2362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m‡µ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wUm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6400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cø‡Uv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63246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Gwi÷Uj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2" descr="D:\as-image-1st\mechiavel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0"/>
            <a:ext cx="2514600" cy="22859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29200" y="2286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g¨vwKqv‡fwj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5891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‡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cŠibxwZi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Bs‡iwR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cÖwZkã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 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CIVICS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197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CIVICS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SutonnyMJ" pitchFamily="2" charset="0"/>
                <a:cs typeface="SutonnySushreeMJ" pitchFamily="2" charset="0"/>
              </a:rPr>
              <a:t>kãwU</a:t>
            </a:r>
            <a:r>
              <a:rPr lang="en-US" sz="4000" dirty="0" smtClean="0"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SushreeMJ" pitchFamily="2" charset="0"/>
              </a:rPr>
              <a:t>G‡m‡Q</a:t>
            </a:r>
            <a:r>
              <a:rPr lang="en-US" sz="4000" dirty="0" smtClean="0">
                <a:latin typeface="SutonnyMJ" pitchFamily="2" charset="0"/>
                <a:cs typeface="SutonnySushree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  <a:cs typeface="SutonnySushreeMJ" pitchFamily="2" charset="0"/>
              </a:rPr>
              <a:t>j¨vwUb</a:t>
            </a:r>
            <a:r>
              <a:rPr lang="en-US" sz="4000" dirty="0" smtClean="0"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SushreeMJ" pitchFamily="2" charset="0"/>
              </a:rPr>
              <a:t>kã</a:t>
            </a:r>
            <a:r>
              <a:rPr lang="en-US" sz="4000" dirty="0" smtClean="0">
                <a:latin typeface="SutonnyMJ" pitchFamily="2" charset="0"/>
                <a:cs typeface="SutonnySushreeMJ" pitchFamily="2" charset="0"/>
              </a:rPr>
              <a:t> 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CIVIS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latin typeface="SutonnySushreeMJ" pitchFamily="2" charset="0"/>
                <a:cs typeface="SutonnySushreeMJ" pitchFamily="2" charset="0"/>
              </a:rPr>
              <a:t>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CIVITAS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latin typeface="SutonnyMJ" pitchFamily="2" charset="0"/>
                <a:cs typeface="SutonnySushreeMJ" pitchFamily="2" charset="0"/>
              </a:rPr>
              <a:t>†_‡K |</a:t>
            </a:r>
            <a:endParaRPr lang="en-US" sz="4000" dirty="0">
              <a:latin typeface="SutonnyMJ" pitchFamily="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10211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Civis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bvMwiK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Sushree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1021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Civitas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dirty="0" err="1" smtClean="0">
                <a:latin typeface="SutonnyMJ" pitchFamily="2" charset="0"/>
                <a:cs typeface="Times New Roman" pitchFamily="18" charset="0"/>
              </a:rPr>
              <a:t>bMiivó</a:t>
            </a:r>
            <a:r>
              <a:rPr lang="en-US" sz="4000" dirty="0" smtClean="0">
                <a:latin typeface="SutonnyMJ" pitchFamily="2" charset="0"/>
                <a:cs typeface="Times New Roman" pitchFamily="18" charset="0"/>
              </a:rPr>
              <a:t>ª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391561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5D0C03"/>
                </a:solidFill>
                <a:latin typeface="SutonnyMJ" pitchFamily="2" charset="0"/>
              </a:rPr>
              <a:t>myZivs</a:t>
            </a:r>
            <a:r>
              <a:rPr lang="en-US" sz="4000" b="1" dirty="0" smtClean="0">
                <a:solidFill>
                  <a:srgbClr val="5D0C03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5D0C03"/>
                </a:solidFill>
                <a:latin typeface="SutonnyMJ" pitchFamily="2" charset="0"/>
              </a:rPr>
              <a:t>bMiiv‡óªi</a:t>
            </a:r>
            <a:r>
              <a:rPr lang="en-US" sz="4000" b="1" dirty="0" smtClean="0">
                <a:solidFill>
                  <a:srgbClr val="5D0C03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5D0C03"/>
                </a:solidFill>
                <a:latin typeface="SutonnyMJ" pitchFamily="2" charset="0"/>
              </a:rPr>
              <a:t>bvMwiK‡`i</a:t>
            </a:r>
            <a:r>
              <a:rPr lang="en-US" sz="4000" b="1" dirty="0" smtClean="0">
                <a:solidFill>
                  <a:srgbClr val="5D0C03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5D0C03"/>
                </a:solidFill>
                <a:latin typeface="SutonnyMJ" pitchFamily="2" charset="0"/>
              </a:rPr>
              <a:t>wb‡q</a:t>
            </a:r>
            <a:r>
              <a:rPr lang="en-US" sz="4000" b="1" dirty="0" smtClean="0">
                <a:solidFill>
                  <a:srgbClr val="5D0C03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5D0C03"/>
                </a:solidFill>
                <a:latin typeface="SutonnyMJ" pitchFamily="2" charset="0"/>
              </a:rPr>
              <a:t>Áv‡bi</a:t>
            </a:r>
            <a:r>
              <a:rPr lang="en-US" sz="4000" b="1" dirty="0" smtClean="0">
                <a:solidFill>
                  <a:srgbClr val="5D0C03"/>
                </a:solidFill>
                <a:latin typeface="SutonnyMJ" pitchFamily="2" charset="0"/>
              </a:rPr>
              <a:t> †h </a:t>
            </a:r>
            <a:r>
              <a:rPr lang="en-US" sz="4000" b="1" dirty="0" err="1" smtClean="0">
                <a:solidFill>
                  <a:srgbClr val="5D0C03"/>
                </a:solidFill>
                <a:latin typeface="SutonnyMJ" pitchFamily="2" charset="0"/>
              </a:rPr>
              <a:t>kvLv</a:t>
            </a:r>
            <a:r>
              <a:rPr lang="en-US" sz="4000" b="1" dirty="0" smtClean="0">
                <a:solidFill>
                  <a:srgbClr val="5D0C03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5D0C03"/>
                </a:solidFill>
                <a:latin typeface="SutonnyMJ" pitchFamily="2" charset="0"/>
              </a:rPr>
              <a:t>Av‡jvPbv</a:t>
            </a:r>
            <a:r>
              <a:rPr lang="en-US" sz="4000" b="1" dirty="0" smtClean="0">
                <a:solidFill>
                  <a:srgbClr val="5D0C03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5D0C03"/>
                </a:solidFill>
                <a:latin typeface="SutonnyMJ" pitchFamily="2" charset="0"/>
              </a:rPr>
              <a:t>K‡i</a:t>
            </a:r>
            <a:r>
              <a:rPr lang="en-US" sz="4000" b="1" dirty="0" smtClean="0">
                <a:solidFill>
                  <a:srgbClr val="5D0C03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5D0C03"/>
                </a:solidFill>
                <a:latin typeface="SutonnyMJ" pitchFamily="2" charset="0"/>
              </a:rPr>
              <a:t>Zv‡K</a:t>
            </a:r>
            <a:r>
              <a:rPr lang="en-US" sz="4000" b="1" dirty="0" smtClean="0">
                <a:solidFill>
                  <a:srgbClr val="5D0C03"/>
                </a:solidFill>
                <a:latin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5D0C03"/>
                </a:solidFill>
                <a:latin typeface="SutonnyMJ" pitchFamily="2" charset="0"/>
              </a:rPr>
              <a:t>cŠibxwZ</a:t>
            </a:r>
            <a:r>
              <a:rPr lang="en-US" sz="4000" b="1" dirty="0" smtClean="0">
                <a:solidFill>
                  <a:srgbClr val="5D0C03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5D0C03"/>
                </a:solidFill>
                <a:latin typeface="SutonnyMJ" pitchFamily="2" charset="0"/>
              </a:rPr>
              <a:t>e‡j</a:t>
            </a:r>
            <a:r>
              <a:rPr lang="en-US" sz="4000" b="1" dirty="0" smtClean="0">
                <a:solidFill>
                  <a:srgbClr val="5D0C03"/>
                </a:solidFill>
                <a:latin typeface="SutonnyMJ" pitchFamily="2" charset="0"/>
              </a:rPr>
              <a:t> |</a:t>
            </a:r>
            <a:endParaRPr lang="en-US" sz="4000" b="1" dirty="0">
              <a:solidFill>
                <a:srgbClr val="5D0C03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7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00200"/>
            <a:ext cx="7924800" cy="21383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B.Gg.‡nvqvB‡Ui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Av‡iv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e‡jb,‡cŠibxwZ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Áv‡bi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g~j¨evb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kvLv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bvMwi‡Ki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AZxZ,eZ©gvb,fwel¨Z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¯’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vbxq,RvZxq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AvšÍR©vwZK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gvbeZvi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RwoZ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81000"/>
            <a:ext cx="7924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B.Gg.‡nvqvB‡Ui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bvMwiKZvi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RwoZ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†h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¯ª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-B 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86200"/>
            <a:ext cx="79248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Gd.AvB.MøvD‡Wi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g‡Z,‡hmKjAf¨vm,cÖwZôvb,Kvh©vewji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GKRb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bvMwiK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wbR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wbR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wqZ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¡ I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KZ©e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cvjb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K‡iGes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AwaKvi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K‡I †m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Áv‡bi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kvLv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87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cÖgvb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we‡kølb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bvMwiKZv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welqK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weÁvb,hv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ivó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ª I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m`m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Kvh©vewj,AvPiY,AwaKvi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KZ©e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vbxq,RvZxq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AvšÍR©vwZK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we¯ÍvwiZ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Av‡jvPbvi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Av`k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bvMwiK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m¤^‡Ü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cŠibxwZi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cwiwa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welqe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¯‘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bvMwiKZv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welqK</a:t>
            </a:r>
            <a:endParaRPr lang="en-US" sz="4000" b="1" dirty="0" smtClean="0">
              <a:solidFill>
                <a:schemeClr val="accent4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AZxZ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fwel¨Z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vbxq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welqK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welqK</a:t>
            </a:r>
            <a:endParaRPr lang="en-US" sz="4000" b="1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</TotalTime>
  <Words>425</Words>
  <Application>Microsoft Office PowerPoint</Application>
  <PresentationFormat>On-screen Show (4:3)</PresentationFormat>
  <Paragraphs>62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Slide 2</vt:lpstr>
      <vt:lpstr>  ‡cŠibxwZ I mykvmb 1g cÎ cÖ_g Aa¨vq: ‡cŠibxwZ I mykvmb cwiwPwZ AvR‡Ki welq: ‡cŠibxwZi msÁv,cwiwa,cv‡Vi cÖ‡qvRbxqZv                       </vt:lpstr>
      <vt:lpstr>Slide 4</vt:lpstr>
      <vt:lpstr>Slide 5</vt:lpstr>
      <vt:lpstr>Slide 6</vt:lpstr>
      <vt:lpstr>Slide 7</vt:lpstr>
      <vt:lpstr>Slide 8</vt:lpstr>
      <vt:lpstr>‡cŠibxwZi cwiwa ev welqe¯‘</vt:lpstr>
      <vt:lpstr>‡cŠibxwZi cwiwa ev welqe¯‘</vt:lpstr>
      <vt:lpstr>‡cŠibxwZ cv‡Vi cÖ‡qvRbxqZv</vt:lpstr>
      <vt:lpstr>‡cŠibxwZ cv‡Vi cÖ‡qvRbxqZv</vt:lpstr>
      <vt:lpstr>Slide 13</vt:lpstr>
      <vt:lpstr>evoxi KvR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wemwgjøvn wni ivngvwbi ivwng</dc:title>
  <dc:creator>Lotus CVomputer</dc:creator>
  <cp:lastModifiedBy>Lotus CVomputer</cp:lastModifiedBy>
  <cp:revision>134</cp:revision>
  <dcterms:created xsi:type="dcterms:W3CDTF">2015-04-23T06:02:59Z</dcterms:created>
  <dcterms:modified xsi:type="dcterms:W3CDTF">2015-06-25T04:44:23Z</dcterms:modified>
</cp:coreProperties>
</file>