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5" r:id="rId2"/>
    <p:sldId id="274" r:id="rId3"/>
    <p:sldId id="257" r:id="rId4"/>
    <p:sldId id="273" r:id="rId5"/>
    <p:sldId id="258" r:id="rId6"/>
    <p:sldId id="259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A08FAC-DAF5-4020-BB9B-7A2FFCB75689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D284D595-2146-423F-9112-0A93BB9D099A}">
      <dgm:prSet phldrT="[Text]"/>
      <dgm:spPr/>
      <dgm:t>
        <a:bodyPr/>
        <a:lstStyle/>
        <a:p>
          <a:r>
            <a:rPr lang="bn-BD" dirty="0" smtClean="0"/>
            <a:t>সাধ্যপদ</a:t>
          </a:r>
          <a:endParaRPr lang="en-AU" dirty="0"/>
        </a:p>
      </dgm:t>
    </dgm:pt>
    <dgm:pt modelId="{9B47DB10-0F9B-4003-B687-98BAAD84965F}" type="parTrans" cxnId="{25CF3E08-7ECA-4221-AA3D-3656E7107F5C}">
      <dgm:prSet/>
      <dgm:spPr/>
      <dgm:t>
        <a:bodyPr/>
        <a:lstStyle/>
        <a:p>
          <a:endParaRPr lang="en-AU"/>
        </a:p>
      </dgm:t>
    </dgm:pt>
    <dgm:pt modelId="{AAC940E3-CB2E-43E8-BA03-760A6ED25D0F}" type="sibTrans" cxnId="{25CF3E08-7ECA-4221-AA3D-3656E7107F5C}">
      <dgm:prSet/>
      <dgm:spPr/>
      <dgm:t>
        <a:bodyPr/>
        <a:lstStyle/>
        <a:p>
          <a:endParaRPr lang="en-AU"/>
        </a:p>
      </dgm:t>
    </dgm:pt>
    <dgm:pt modelId="{42B4E18B-0EB7-4773-B27D-5D28B95B9249}">
      <dgm:prSet phldrT="[Text]"/>
      <dgm:spPr/>
      <dgm:t>
        <a:bodyPr/>
        <a:lstStyle/>
        <a:p>
          <a:r>
            <a:rPr lang="bn-BD" dirty="0" smtClean="0"/>
            <a:t>পক্ষপদ</a:t>
          </a:r>
          <a:endParaRPr lang="en-AU" dirty="0"/>
        </a:p>
      </dgm:t>
    </dgm:pt>
    <dgm:pt modelId="{A3E9BF26-F894-4A15-8156-8F74E1866481}" type="parTrans" cxnId="{F52BCE58-9867-49B6-8F65-51A9F3891AA2}">
      <dgm:prSet/>
      <dgm:spPr/>
      <dgm:t>
        <a:bodyPr/>
        <a:lstStyle/>
        <a:p>
          <a:endParaRPr lang="en-AU"/>
        </a:p>
      </dgm:t>
    </dgm:pt>
    <dgm:pt modelId="{FB3E7B60-EABE-4309-8365-DAC2533C0D12}" type="sibTrans" cxnId="{F52BCE58-9867-49B6-8F65-51A9F3891AA2}">
      <dgm:prSet/>
      <dgm:spPr/>
      <dgm:t>
        <a:bodyPr/>
        <a:lstStyle/>
        <a:p>
          <a:endParaRPr lang="en-AU"/>
        </a:p>
      </dgm:t>
    </dgm:pt>
    <dgm:pt modelId="{C5F46CE9-3FA4-4185-89F0-8FF7A1748FDB}">
      <dgm:prSet phldrT="[Text]"/>
      <dgm:spPr/>
      <dgm:t>
        <a:bodyPr/>
        <a:lstStyle/>
        <a:p>
          <a:r>
            <a:rPr lang="bn-BD" dirty="0" smtClean="0"/>
            <a:t>মধ্যপদ</a:t>
          </a:r>
          <a:endParaRPr lang="en-AU" dirty="0"/>
        </a:p>
      </dgm:t>
    </dgm:pt>
    <dgm:pt modelId="{71ED6CA7-5E2D-4176-99F1-A90BCE646C38}" type="parTrans" cxnId="{14BF58F0-EEC7-4EE0-A6DA-B0E1CCE6112A}">
      <dgm:prSet/>
      <dgm:spPr/>
      <dgm:t>
        <a:bodyPr/>
        <a:lstStyle/>
        <a:p>
          <a:endParaRPr lang="en-AU"/>
        </a:p>
      </dgm:t>
    </dgm:pt>
    <dgm:pt modelId="{EFD45B4F-DA18-46EE-A641-E4B70DE57E9A}" type="sibTrans" cxnId="{14BF58F0-EEC7-4EE0-A6DA-B0E1CCE6112A}">
      <dgm:prSet/>
      <dgm:spPr/>
      <dgm:t>
        <a:bodyPr/>
        <a:lstStyle/>
        <a:p>
          <a:endParaRPr lang="en-AU"/>
        </a:p>
      </dgm:t>
    </dgm:pt>
    <dgm:pt modelId="{A7B9921B-C234-4650-B7D4-D6BA9EE3B0DA}" type="pres">
      <dgm:prSet presAssocID="{45A08FAC-DAF5-4020-BB9B-7A2FFCB75689}" presName="linearFlow" presStyleCnt="0">
        <dgm:presLayoutVars>
          <dgm:resizeHandles val="exact"/>
        </dgm:presLayoutVars>
      </dgm:prSet>
      <dgm:spPr/>
    </dgm:pt>
    <dgm:pt modelId="{4F78C394-114E-472A-B985-E14248B6042B}" type="pres">
      <dgm:prSet presAssocID="{D284D595-2146-423F-9112-0A93BB9D099A}" presName="node" presStyleLbl="node1" presStyleIdx="0" presStyleCnt="3" custLinFactNeighborX="-233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E256F0E-5F2A-4CBC-822E-FCFAB47130B1}" type="pres">
      <dgm:prSet presAssocID="{AAC940E3-CB2E-43E8-BA03-760A6ED25D0F}" presName="sibTrans" presStyleLbl="sibTrans2D1" presStyleIdx="0" presStyleCnt="2"/>
      <dgm:spPr/>
      <dgm:t>
        <a:bodyPr/>
        <a:lstStyle/>
        <a:p>
          <a:endParaRPr lang="en-AU"/>
        </a:p>
      </dgm:t>
    </dgm:pt>
    <dgm:pt modelId="{EFBEED9B-CC7C-45FD-9111-072A0D9E1034}" type="pres">
      <dgm:prSet presAssocID="{AAC940E3-CB2E-43E8-BA03-760A6ED25D0F}" presName="connectorText" presStyleLbl="sibTrans2D1" presStyleIdx="0" presStyleCnt="2"/>
      <dgm:spPr/>
      <dgm:t>
        <a:bodyPr/>
        <a:lstStyle/>
        <a:p>
          <a:endParaRPr lang="en-AU"/>
        </a:p>
      </dgm:t>
    </dgm:pt>
    <dgm:pt modelId="{C37B112F-4CF7-403B-9615-D29FFBB0A2A7}" type="pres">
      <dgm:prSet presAssocID="{42B4E18B-0EB7-4773-B27D-5D28B95B924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A143A14-CFEF-45D4-AB30-C8780A527474}" type="pres">
      <dgm:prSet presAssocID="{FB3E7B60-EABE-4309-8365-DAC2533C0D12}" presName="sibTrans" presStyleLbl="sibTrans2D1" presStyleIdx="1" presStyleCnt="2"/>
      <dgm:spPr/>
      <dgm:t>
        <a:bodyPr/>
        <a:lstStyle/>
        <a:p>
          <a:endParaRPr lang="en-AU"/>
        </a:p>
      </dgm:t>
    </dgm:pt>
    <dgm:pt modelId="{CD86A71E-3DBD-4488-A424-F1287BC4CA9E}" type="pres">
      <dgm:prSet presAssocID="{FB3E7B60-EABE-4309-8365-DAC2533C0D12}" presName="connectorText" presStyleLbl="sibTrans2D1" presStyleIdx="1" presStyleCnt="2"/>
      <dgm:spPr/>
      <dgm:t>
        <a:bodyPr/>
        <a:lstStyle/>
        <a:p>
          <a:endParaRPr lang="en-AU"/>
        </a:p>
      </dgm:t>
    </dgm:pt>
    <dgm:pt modelId="{628787D3-8FC2-4419-ADBF-92C2195BEE92}" type="pres">
      <dgm:prSet presAssocID="{C5F46CE9-3FA4-4185-89F0-8FF7A1748FDB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4BF58F0-EEC7-4EE0-A6DA-B0E1CCE6112A}" srcId="{45A08FAC-DAF5-4020-BB9B-7A2FFCB75689}" destId="{C5F46CE9-3FA4-4185-89F0-8FF7A1748FDB}" srcOrd="2" destOrd="0" parTransId="{71ED6CA7-5E2D-4176-99F1-A90BCE646C38}" sibTransId="{EFD45B4F-DA18-46EE-A641-E4B70DE57E9A}"/>
    <dgm:cxn modelId="{F52BCE58-9867-49B6-8F65-51A9F3891AA2}" srcId="{45A08FAC-DAF5-4020-BB9B-7A2FFCB75689}" destId="{42B4E18B-0EB7-4773-B27D-5D28B95B9249}" srcOrd="1" destOrd="0" parTransId="{A3E9BF26-F894-4A15-8156-8F74E1866481}" sibTransId="{FB3E7B60-EABE-4309-8365-DAC2533C0D12}"/>
    <dgm:cxn modelId="{C2CF011E-A59D-42AA-9F29-12938901C5B5}" type="presOf" srcId="{42B4E18B-0EB7-4773-B27D-5D28B95B9249}" destId="{C37B112F-4CF7-403B-9615-D29FFBB0A2A7}" srcOrd="0" destOrd="0" presId="urn:microsoft.com/office/officeart/2005/8/layout/process2"/>
    <dgm:cxn modelId="{478CC213-1A0B-47F7-B124-835D88AE022C}" type="presOf" srcId="{FB3E7B60-EABE-4309-8365-DAC2533C0D12}" destId="{8A143A14-CFEF-45D4-AB30-C8780A527474}" srcOrd="0" destOrd="0" presId="urn:microsoft.com/office/officeart/2005/8/layout/process2"/>
    <dgm:cxn modelId="{DDB39ACD-AD2C-43AE-B223-74E6306CACED}" type="presOf" srcId="{D284D595-2146-423F-9112-0A93BB9D099A}" destId="{4F78C394-114E-472A-B985-E14248B6042B}" srcOrd="0" destOrd="0" presId="urn:microsoft.com/office/officeart/2005/8/layout/process2"/>
    <dgm:cxn modelId="{B8DE3794-23CB-43F6-AA2A-9509F0AEF5C7}" type="presOf" srcId="{C5F46CE9-3FA4-4185-89F0-8FF7A1748FDB}" destId="{628787D3-8FC2-4419-ADBF-92C2195BEE92}" srcOrd="0" destOrd="0" presId="urn:microsoft.com/office/officeart/2005/8/layout/process2"/>
    <dgm:cxn modelId="{44128871-6DEB-4BE9-82D3-31AAA64CDDFB}" type="presOf" srcId="{AAC940E3-CB2E-43E8-BA03-760A6ED25D0F}" destId="{DE256F0E-5F2A-4CBC-822E-FCFAB47130B1}" srcOrd="0" destOrd="0" presId="urn:microsoft.com/office/officeart/2005/8/layout/process2"/>
    <dgm:cxn modelId="{66982932-2785-469D-A94D-ED896A32C043}" type="presOf" srcId="{FB3E7B60-EABE-4309-8365-DAC2533C0D12}" destId="{CD86A71E-3DBD-4488-A424-F1287BC4CA9E}" srcOrd="1" destOrd="0" presId="urn:microsoft.com/office/officeart/2005/8/layout/process2"/>
    <dgm:cxn modelId="{0D5744F4-B15C-4F12-A8B0-A006DB839316}" type="presOf" srcId="{AAC940E3-CB2E-43E8-BA03-760A6ED25D0F}" destId="{EFBEED9B-CC7C-45FD-9111-072A0D9E1034}" srcOrd="1" destOrd="0" presId="urn:microsoft.com/office/officeart/2005/8/layout/process2"/>
    <dgm:cxn modelId="{25CF3E08-7ECA-4221-AA3D-3656E7107F5C}" srcId="{45A08FAC-DAF5-4020-BB9B-7A2FFCB75689}" destId="{D284D595-2146-423F-9112-0A93BB9D099A}" srcOrd="0" destOrd="0" parTransId="{9B47DB10-0F9B-4003-B687-98BAAD84965F}" sibTransId="{AAC940E3-CB2E-43E8-BA03-760A6ED25D0F}"/>
    <dgm:cxn modelId="{A130C8FE-BA84-42C2-B0EC-74FFD4A2E80A}" type="presOf" srcId="{45A08FAC-DAF5-4020-BB9B-7A2FFCB75689}" destId="{A7B9921B-C234-4650-B7D4-D6BA9EE3B0DA}" srcOrd="0" destOrd="0" presId="urn:microsoft.com/office/officeart/2005/8/layout/process2"/>
    <dgm:cxn modelId="{642ADC51-52DA-4B14-BA24-A0462F4DEC46}" type="presParOf" srcId="{A7B9921B-C234-4650-B7D4-D6BA9EE3B0DA}" destId="{4F78C394-114E-472A-B985-E14248B6042B}" srcOrd="0" destOrd="0" presId="urn:microsoft.com/office/officeart/2005/8/layout/process2"/>
    <dgm:cxn modelId="{B43E34B2-4DCC-4625-A3D6-1F58D9E5A85A}" type="presParOf" srcId="{A7B9921B-C234-4650-B7D4-D6BA9EE3B0DA}" destId="{DE256F0E-5F2A-4CBC-822E-FCFAB47130B1}" srcOrd="1" destOrd="0" presId="urn:microsoft.com/office/officeart/2005/8/layout/process2"/>
    <dgm:cxn modelId="{506F62A9-4E02-4E54-96AD-99B2542549D5}" type="presParOf" srcId="{DE256F0E-5F2A-4CBC-822E-FCFAB47130B1}" destId="{EFBEED9B-CC7C-45FD-9111-072A0D9E1034}" srcOrd="0" destOrd="0" presId="urn:microsoft.com/office/officeart/2005/8/layout/process2"/>
    <dgm:cxn modelId="{D9B4653E-51B4-4055-82D4-D47F5B1321D6}" type="presParOf" srcId="{A7B9921B-C234-4650-B7D4-D6BA9EE3B0DA}" destId="{C37B112F-4CF7-403B-9615-D29FFBB0A2A7}" srcOrd="2" destOrd="0" presId="urn:microsoft.com/office/officeart/2005/8/layout/process2"/>
    <dgm:cxn modelId="{8A8DFA07-1276-477C-B492-72545692A47C}" type="presParOf" srcId="{A7B9921B-C234-4650-B7D4-D6BA9EE3B0DA}" destId="{8A143A14-CFEF-45D4-AB30-C8780A527474}" srcOrd="3" destOrd="0" presId="urn:microsoft.com/office/officeart/2005/8/layout/process2"/>
    <dgm:cxn modelId="{57AF004D-7811-4C9C-AF4D-BDF6A575CCD6}" type="presParOf" srcId="{8A143A14-CFEF-45D4-AB30-C8780A527474}" destId="{CD86A71E-3DBD-4488-A424-F1287BC4CA9E}" srcOrd="0" destOrd="0" presId="urn:microsoft.com/office/officeart/2005/8/layout/process2"/>
    <dgm:cxn modelId="{5DA96FA3-49F5-4C63-80EC-C5AACC0D7D4B}" type="presParOf" srcId="{A7B9921B-C234-4650-B7D4-D6BA9EE3B0DA}" destId="{628787D3-8FC2-4419-ADBF-92C2195BEE92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DF0766-CC34-4E6D-AC4E-C55DBE000902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D5B23937-09D8-4115-9D4B-6AC908F93E42}">
      <dgm:prSet phldrT="[Text]"/>
      <dgm:spPr/>
      <dgm:t>
        <a:bodyPr/>
        <a:lstStyle/>
        <a:p>
          <a:r>
            <a:rPr lang="bn-BD" dirty="0" smtClean="0"/>
            <a:t>মধ্যপদ</a:t>
          </a:r>
          <a:endParaRPr lang="en-AU" dirty="0"/>
        </a:p>
      </dgm:t>
    </dgm:pt>
    <dgm:pt modelId="{8A35B59C-C754-4C90-B1F0-4885BBD13B9A}" type="parTrans" cxnId="{5120E5C1-C60F-463B-8A5C-663DD828A404}">
      <dgm:prSet/>
      <dgm:spPr/>
      <dgm:t>
        <a:bodyPr/>
        <a:lstStyle/>
        <a:p>
          <a:endParaRPr lang="en-AU"/>
        </a:p>
      </dgm:t>
    </dgm:pt>
    <dgm:pt modelId="{02750D9D-0843-4A08-9A3E-7F37F7D1EC06}" type="sibTrans" cxnId="{5120E5C1-C60F-463B-8A5C-663DD828A404}">
      <dgm:prSet/>
      <dgm:spPr/>
      <dgm:t>
        <a:bodyPr/>
        <a:lstStyle/>
        <a:p>
          <a:endParaRPr lang="en-AU"/>
        </a:p>
      </dgm:t>
    </dgm:pt>
    <dgm:pt modelId="{727E249D-2DA4-4A2E-9AE4-C9DEE6B1695D}">
      <dgm:prSet phldrT="[Text]"/>
      <dgm:spPr/>
      <dgm:t>
        <a:bodyPr/>
        <a:lstStyle/>
        <a:p>
          <a:r>
            <a:rPr lang="bn-BD" dirty="0" smtClean="0"/>
            <a:t>সাধ্যপদ</a:t>
          </a:r>
          <a:endParaRPr lang="en-AU" dirty="0"/>
        </a:p>
      </dgm:t>
    </dgm:pt>
    <dgm:pt modelId="{E91C3B96-5060-49F5-A10F-77AB4D63DA25}" type="parTrans" cxnId="{3FEE47BA-7D8E-4A96-9FF5-65587869FFD0}">
      <dgm:prSet/>
      <dgm:spPr/>
      <dgm:t>
        <a:bodyPr/>
        <a:lstStyle/>
        <a:p>
          <a:endParaRPr lang="en-AU"/>
        </a:p>
      </dgm:t>
    </dgm:pt>
    <dgm:pt modelId="{89181E89-CA25-4D37-B16D-84FACFC7455A}" type="sibTrans" cxnId="{3FEE47BA-7D8E-4A96-9FF5-65587869FFD0}">
      <dgm:prSet/>
      <dgm:spPr/>
      <dgm:t>
        <a:bodyPr/>
        <a:lstStyle/>
        <a:p>
          <a:endParaRPr lang="en-AU"/>
        </a:p>
      </dgm:t>
    </dgm:pt>
    <dgm:pt modelId="{E581A00C-11F1-4EC9-A37E-1F3445249723}">
      <dgm:prSet phldrT="[Text]"/>
      <dgm:spPr/>
      <dgm:t>
        <a:bodyPr/>
        <a:lstStyle/>
        <a:p>
          <a:r>
            <a:rPr lang="bn-BD" dirty="0" smtClean="0"/>
            <a:t>পক্ষপদ</a:t>
          </a:r>
          <a:endParaRPr lang="en-AU" dirty="0"/>
        </a:p>
      </dgm:t>
    </dgm:pt>
    <dgm:pt modelId="{B37420A2-A6B1-46B2-B62F-175DA30A9965}" type="parTrans" cxnId="{A5B9929E-F871-4366-B775-689B774F3558}">
      <dgm:prSet/>
      <dgm:spPr/>
      <dgm:t>
        <a:bodyPr/>
        <a:lstStyle/>
        <a:p>
          <a:endParaRPr lang="en-AU"/>
        </a:p>
      </dgm:t>
    </dgm:pt>
    <dgm:pt modelId="{054DC165-3534-4BF0-93A7-48B9DBE153CE}" type="sibTrans" cxnId="{A5B9929E-F871-4366-B775-689B774F3558}">
      <dgm:prSet/>
      <dgm:spPr/>
      <dgm:t>
        <a:bodyPr/>
        <a:lstStyle/>
        <a:p>
          <a:endParaRPr lang="en-AU"/>
        </a:p>
      </dgm:t>
    </dgm:pt>
    <dgm:pt modelId="{6F76D82D-81D5-474D-91FE-EEDA3308DDB3}">
      <dgm:prSet phldrT="[Text]"/>
      <dgm:spPr/>
      <dgm:t>
        <a:bodyPr/>
        <a:lstStyle/>
        <a:p>
          <a:r>
            <a:rPr lang="bn-BD" dirty="0" smtClean="0"/>
            <a:t>মধ্যপদ</a:t>
          </a:r>
          <a:endParaRPr lang="en-AU" dirty="0"/>
        </a:p>
      </dgm:t>
    </dgm:pt>
    <dgm:pt modelId="{E202BE34-1A2D-450F-B4DF-04ADBA4ECC96}" type="parTrans" cxnId="{3BFBF241-A2DA-4BD2-8FD5-67CAECCAAE80}">
      <dgm:prSet/>
      <dgm:spPr/>
      <dgm:t>
        <a:bodyPr/>
        <a:lstStyle/>
        <a:p>
          <a:endParaRPr lang="en-AU"/>
        </a:p>
      </dgm:t>
    </dgm:pt>
    <dgm:pt modelId="{0A344D93-FB40-4F29-B107-3CA94A6E62D6}" type="sibTrans" cxnId="{3BFBF241-A2DA-4BD2-8FD5-67CAECCAAE80}">
      <dgm:prSet/>
      <dgm:spPr/>
      <dgm:t>
        <a:bodyPr/>
        <a:lstStyle/>
        <a:p>
          <a:endParaRPr lang="en-AU"/>
        </a:p>
      </dgm:t>
    </dgm:pt>
    <dgm:pt modelId="{1E3A9CE7-1446-4045-B7DD-25179510A54A}">
      <dgm:prSet phldrT="[Text]"/>
      <dgm:spPr/>
      <dgm:t>
        <a:bodyPr/>
        <a:lstStyle/>
        <a:p>
          <a:r>
            <a:rPr lang="bn-BD" dirty="0" smtClean="0"/>
            <a:t>সাধ্যপদ</a:t>
          </a:r>
          <a:endParaRPr lang="en-AU" dirty="0"/>
        </a:p>
      </dgm:t>
    </dgm:pt>
    <dgm:pt modelId="{F10981C6-4D7F-456E-82AF-D74E5C052C72}" type="parTrans" cxnId="{AA42158E-0351-453F-8CFB-2F8F54F1071F}">
      <dgm:prSet/>
      <dgm:spPr/>
      <dgm:t>
        <a:bodyPr/>
        <a:lstStyle/>
        <a:p>
          <a:endParaRPr lang="en-AU"/>
        </a:p>
      </dgm:t>
    </dgm:pt>
    <dgm:pt modelId="{C32E97AD-EE2A-4A55-98AD-9C3CBE0EF9C4}" type="sibTrans" cxnId="{AA42158E-0351-453F-8CFB-2F8F54F1071F}">
      <dgm:prSet/>
      <dgm:spPr/>
      <dgm:t>
        <a:bodyPr/>
        <a:lstStyle/>
        <a:p>
          <a:endParaRPr lang="en-AU"/>
        </a:p>
      </dgm:t>
    </dgm:pt>
    <dgm:pt modelId="{2ED1E9E4-5269-45F3-9992-2C152C7501CD}">
      <dgm:prSet/>
      <dgm:spPr/>
      <dgm:t>
        <a:bodyPr/>
        <a:lstStyle/>
        <a:p>
          <a:r>
            <a:rPr lang="bn-BD" dirty="0" smtClean="0"/>
            <a:t>পক্ষপদ</a:t>
          </a:r>
          <a:endParaRPr lang="en-AU" dirty="0"/>
        </a:p>
      </dgm:t>
    </dgm:pt>
    <dgm:pt modelId="{FC991CEE-272C-4582-A4E7-B07CA541688C}" type="parTrans" cxnId="{2C293596-58DC-4B14-AA39-121BD41FE674}">
      <dgm:prSet/>
      <dgm:spPr/>
      <dgm:t>
        <a:bodyPr/>
        <a:lstStyle/>
        <a:p>
          <a:endParaRPr lang="en-AU"/>
        </a:p>
      </dgm:t>
    </dgm:pt>
    <dgm:pt modelId="{14D2E0F5-CF2C-4EA4-B196-8ECD36A119B3}" type="sibTrans" cxnId="{2C293596-58DC-4B14-AA39-121BD41FE674}">
      <dgm:prSet/>
      <dgm:spPr/>
      <dgm:t>
        <a:bodyPr/>
        <a:lstStyle/>
        <a:p>
          <a:endParaRPr lang="en-AU"/>
        </a:p>
      </dgm:t>
    </dgm:pt>
    <dgm:pt modelId="{8DBF6ECE-D091-4C8F-8D15-B67A065A1A64}" type="pres">
      <dgm:prSet presAssocID="{70DF0766-CC34-4E6D-AC4E-C55DBE00090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726C46D-31DE-43B4-9C0F-97B0D1A4F18B}" type="pres">
      <dgm:prSet presAssocID="{D5B23937-09D8-4115-9D4B-6AC908F93E4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AF9D84D-09FA-4365-A5F5-D259E716CCD2}" type="pres">
      <dgm:prSet presAssocID="{02750D9D-0843-4A08-9A3E-7F37F7D1EC06}" presName="sibTrans" presStyleCnt="0"/>
      <dgm:spPr/>
    </dgm:pt>
    <dgm:pt modelId="{8DE7657E-3A6B-468B-BFD7-7398ED213476}" type="pres">
      <dgm:prSet presAssocID="{727E249D-2DA4-4A2E-9AE4-C9DEE6B1695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AB465BF-D4B4-4EBF-B24A-2F3D7508F76D}" type="pres">
      <dgm:prSet presAssocID="{89181E89-CA25-4D37-B16D-84FACFC7455A}" presName="sibTrans" presStyleCnt="0"/>
      <dgm:spPr/>
    </dgm:pt>
    <dgm:pt modelId="{0B0C1D8D-69BA-49B1-8F72-09E6BBCC31C5}" type="pres">
      <dgm:prSet presAssocID="{E581A00C-11F1-4EC9-A37E-1F34452497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5EC7B72-4C0A-43CC-8067-5902843AE568}" type="pres">
      <dgm:prSet presAssocID="{054DC165-3534-4BF0-93A7-48B9DBE153CE}" presName="sibTrans" presStyleCnt="0"/>
      <dgm:spPr/>
    </dgm:pt>
    <dgm:pt modelId="{41D3AE8D-FA6C-4994-8982-06D8707688E6}" type="pres">
      <dgm:prSet presAssocID="{6F76D82D-81D5-474D-91FE-EEDA3308DDB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E09F563-CAA6-4983-9AE8-A41722F46B1F}" type="pres">
      <dgm:prSet presAssocID="{0A344D93-FB40-4F29-B107-3CA94A6E62D6}" presName="sibTrans" presStyleCnt="0"/>
      <dgm:spPr/>
    </dgm:pt>
    <dgm:pt modelId="{E20E49C1-F54F-4608-9AFE-4643F21AA1C4}" type="pres">
      <dgm:prSet presAssocID="{2ED1E9E4-5269-45F3-9992-2C152C7501C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9FD1E74-FF35-40F0-A507-50CFD82B6AC5}" type="pres">
      <dgm:prSet presAssocID="{14D2E0F5-CF2C-4EA4-B196-8ECD36A119B3}" presName="sibTrans" presStyleCnt="0"/>
      <dgm:spPr/>
    </dgm:pt>
    <dgm:pt modelId="{71647C3D-4B99-48AF-AB27-61DAFF2FD390}" type="pres">
      <dgm:prSet presAssocID="{1E3A9CE7-1446-4045-B7DD-25179510A54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A5B9929E-F871-4366-B775-689B774F3558}" srcId="{70DF0766-CC34-4E6D-AC4E-C55DBE000902}" destId="{E581A00C-11F1-4EC9-A37E-1F3445249723}" srcOrd="2" destOrd="0" parTransId="{B37420A2-A6B1-46B2-B62F-175DA30A9965}" sibTransId="{054DC165-3534-4BF0-93A7-48B9DBE153CE}"/>
    <dgm:cxn modelId="{2C293596-58DC-4B14-AA39-121BD41FE674}" srcId="{70DF0766-CC34-4E6D-AC4E-C55DBE000902}" destId="{2ED1E9E4-5269-45F3-9992-2C152C7501CD}" srcOrd="4" destOrd="0" parTransId="{FC991CEE-272C-4582-A4E7-B07CA541688C}" sibTransId="{14D2E0F5-CF2C-4EA4-B196-8ECD36A119B3}"/>
    <dgm:cxn modelId="{AA42158E-0351-453F-8CFB-2F8F54F1071F}" srcId="{70DF0766-CC34-4E6D-AC4E-C55DBE000902}" destId="{1E3A9CE7-1446-4045-B7DD-25179510A54A}" srcOrd="5" destOrd="0" parTransId="{F10981C6-4D7F-456E-82AF-D74E5C052C72}" sibTransId="{C32E97AD-EE2A-4A55-98AD-9C3CBE0EF9C4}"/>
    <dgm:cxn modelId="{232A1E2D-8430-4909-991B-BDB47D963D5F}" type="presOf" srcId="{2ED1E9E4-5269-45F3-9992-2C152C7501CD}" destId="{E20E49C1-F54F-4608-9AFE-4643F21AA1C4}" srcOrd="0" destOrd="0" presId="urn:microsoft.com/office/officeart/2005/8/layout/default#1"/>
    <dgm:cxn modelId="{BDEE6CED-E8AE-48F0-A50D-BA8DEE0AF55A}" type="presOf" srcId="{D5B23937-09D8-4115-9D4B-6AC908F93E42}" destId="{8726C46D-31DE-43B4-9C0F-97B0D1A4F18B}" srcOrd="0" destOrd="0" presId="urn:microsoft.com/office/officeart/2005/8/layout/default#1"/>
    <dgm:cxn modelId="{3FEE47BA-7D8E-4A96-9FF5-65587869FFD0}" srcId="{70DF0766-CC34-4E6D-AC4E-C55DBE000902}" destId="{727E249D-2DA4-4A2E-9AE4-C9DEE6B1695D}" srcOrd="1" destOrd="0" parTransId="{E91C3B96-5060-49F5-A10F-77AB4D63DA25}" sibTransId="{89181E89-CA25-4D37-B16D-84FACFC7455A}"/>
    <dgm:cxn modelId="{4EA32649-D4DC-4B04-9CFE-04CA1E08782A}" type="presOf" srcId="{E581A00C-11F1-4EC9-A37E-1F3445249723}" destId="{0B0C1D8D-69BA-49B1-8F72-09E6BBCC31C5}" srcOrd="0" destOrd="0" presId="urn:microsoft.com/office/officeart/2005/8/layout/default#1"/>
    <dgm:cxn modelId="{A9AF5FAB-DC73-4B30-8739-DE2189067191}" type="presOf" srcId="{1E3A9CE7-1446-4045-B7DD-25179510A54A}" destId="{71647C3D-4B99-48AF-AB27-61DAFF2FD390}" srcOrd="0" destOrd="0" presId="urn:microsoft.com/office/officeart/2005/8/layout/default#1"/>
    <dgm:cxn modelId="{5BB1E022-9406-4674-8552-C7544D40B8C2}" type="presOf" srcId="{727E249D-2DA4-4A2E-9AE4-C9DEE6B1695D}" destId="{8DE7657E-3A6B-468B-BFD7-7398ED213476}" srcOrd="0" destOrd="0" presId="urn:microsoft.com/office/officeart/2005/8/layout/default#1"/>
    <dgm:cxn modelId="{9CA491C7-753C-4EE5-855C-2FB1BD45C486}" type="presOf" srcId="{70DF0766-CC34-4E6D-AC4E-C55DBE000902}" destId="{8DBF6ECE-D091-4C8F-8D15-B67A065A1A64}" srcOrd="0" destOrd="0" presId="urn:microsoft.com/office/officeart/2005/8/layout/default#1"/>
    <dgm:cxn modelId="{5120E5C1-C60F-463B-8A5C-663DD828A404}" srcId="{70DF0766-CC34-4E6D-AC4E-C55DBE000902}" destId="{D5B23937-09D8-4115-9D4B-6AC908F93E42}" srcOrd="0" destOrd="0" parTransId="{8A35B59C-C754-4C90-B1F0-4885BBD13B9A}" sibTransId="{02750D9D-0843-4A08-9A3E-7F37F7D1EC06}"/>
    <dgm:cxn modelId="{3BFBF241-A2DA-4BD2-8FD5-67CAECCAAE80}" srcId="{70DF0766-CC34-4E6D-AC4E-C55DBE000902}" destId="{6F76D82D-81D5-474D-91FE-EEDA3308DDB3}" srcOrd="3" destOrd="0" parTransId="{E202BE34-1A2D-450F-B4DF-04ADBA4ECC96}" sibTransId="{0A344D93-FB40-4F29-B107-3CA94A6E62D6}"/>
    <dgm:cxn modelId="{5296B7E8-508C-4911-81FE-0EE173002143}" type="presOf" srcId="{6F76D82D-81D5-474D-91FE-EEDA3308DDB3}" destId="{41D3AE8D-FA6C-4994-8982-06D8707688E6}" srcOrd="0" destOrd="0" presId="urn:microsoft.com/office/officeart/2005/8/layout/default#1"/>
    <dgm:cxn modelId="{563CDB47-0303-4518-B82C-38EBF13DE117}" type="presParOf" srcId="{8DBF6ECE-D091-4C8F-8D15-B67A065A1A64}" destId="{8726C46D-31DE-43B4-9C0F-97B0D1A4F18B}" srcOrd="0" destOrd="0" presId="urn:microsoft.com/office/officeart/2005/8/layout/default#1"/>
    <dgm:cxn modelId="{24C60477-6107-418A-97F0-6C7585E2F11D}" type="presParOf" srcId="{8DBF6ECE-D091-4C8F-8D15-B67A065A1A64}" destId="{5AF9D84D-09FA-4365-A5F5-D259E716CCD2}" srcOrd="1" destOrd="0" presId="urn:microsoft.com/office/officeart/2005/8/layout/default#1"/>
    <dgm:cxn modelId="{132A47EE-A2A8-4A49-A990-0E72EFFA623A}" type="presParOf" srcId="{8DBF6ECE-D091-4C8F-8D15-B67A065A1A64}" destId="{8DE7657E-3A6B-468B-BFD7-7398ED213476}" srcOrd="2" destOrd="0" presId="urn:microsoft.com/office/officeart/2005/8/layout/default#1"/>
    <dgm:cxn modelId="{5053D404-274B-481B-9343-41DA3AE8CEB9}" type="presParOf" srcId="{8DBF6ECE-D091-4C8F-8D15-B67A065A1A64}" destId="{4AB465BF-D4B4-4EBF-B24A-2F3D7508F76D}" srcOrd="3" destOrd="0" presId="urn:microsoft.com/office/officeart/2005/8/layout/default#1"/>
    <dgm:cxn modelId="{414F07BB-5FEE-4CC3-91BF-50B5EBED56BB}" type="presParOf" srcId="{8DBF6ECE-D091-4C8F-8D15-B67A065A1A64}" destId="{0B0C1D8D-69BA-49B1-8F72-09E6BBCC31C5}" srcOrd="4" destOrd="0" presId="urn:microsoft.com/office/officeart/2005/8/layout/default#1"/>
    <dgm:cxn modelId="{50EA22D7-5747-45A9-AFB1-377C46C5B5DD}" type="presParOf" srcId="{8DBF6ECE-D091-4C8F-8D15-B67A065A1A64}" destId="{B5EC7B72-4C0A-43CC-8067-5902843AE568}" srcOrd="5" destOrd="0" presId="urn:microsoft.com/office/officeart/2005/8/layout/default#1"/>
    <dgm:cxn modelId="{312A39B0-E41D-4D8A-8B16-2C6EF4249892}" type="presParOf" srcId="{8DBF6ECE-D091-4C8F-8D15-B67A065A1A64}" destId="{41D3AE8D-FA6C-4994-8982-06D8707688E6}" srcOrd="6" destOrd="0" presId="urn:microsoft.com/office/officeart/2005/8/layout/default#1"/>
    <dgm:cxn modelId="{CB2DCC8D-C794-411B-88DB-F12FB4E45284}" type="presParOf" srcId="{8DBF6ECE-D091-4C8F-8D15-B67A065A1A64}" destId="{9E09F563-CAA6-4983-9AE8-A41722F46B1F}" srcOrd="7" destOrd="0" presId="urn:microsoft.com/office/officeart/2005/8/layout/default#1"/>
    <dgm:cxn modelId="{A4C98F62-E3F1-48BD-9EBE-81D909D02C9D}" type="presParOf" srcId="{8DBF6ECE-D091-4C8F-8D15-B67A065A1A64}" destId="{E20E49C1-F54F-4608-9AFE-4643F21AA1C4}" srcOrd="8" destOrd="0" presId="urn:microsoft.com/office/officeart/2005/8/layout/default#1"/>
    <dgm:cxn modelId="{66FF482A-8D98-472C-A22D-C70F0231AF0F}" type="presParOf" srcId="{8DBF6ECE-D091-4C8F-8D15-B67A065A1A64}" destId="{39FD1E74-FF35-40F0-A507-50CFD82B6AC5}" srcOrd="9" destOrd="0" presId="urn:microsoft.com/office/officeart/2005/8/layout/default#1"/>
    <dgm:cxn modelId="{E41672D2-DC5B-439A-B45D-F001243D4E70}" type="presParOf" srcId="{8DBF6ECE-D091-4C8F-8D15-B67A065A1A64}" destId="{71647C3D-4B99-48AF-AB27-61DAFF2FD390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4356E-4D62-4BBC-AEC4-5A84BEA68077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71A91D-58E8-407A-AB9D-5EC1090EC32A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9670182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72130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38971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66584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78999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23482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10308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756954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29110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82079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23764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740837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01B904-EE72-42A9-BBAE-DF834C5605E4}" type="datetimeFigureOut">
              <a:rPr lang="en-AU" smtClean="0"/>
              <a:pPr/>
              <a:t>19/11/2016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513E-1A69-4568-BDAB-AF6E40914108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3280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openxmlformats.org/officeDocument/2006/relationships/diagramData" Target="../diagrams/data2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microsoft.com/office/2007/relationships/diagramDrawing" Target="../diagrams/drawing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56364" y="4639236"/>
            <a:ext cx="4802909" cy="1298577"/>
          </a:xfrm>
          <a:prstGeom prst="rect">
            <a:avLst/>
          </a:prstGeom>
          <a:noFill/>
        </p:spPr>
        <p:txBody>
          <a:bodyPr wrap="square" lIns="82058" tIns="41029" rIns="82058" bIns="41029" rtlCol="0">
            <a:spAutoFit/>
          </a:bodyPr>
          <a:lstStyle/>
          <a:p>
            <a:r>
              <a:rPr lang="en-US" sz="79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9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40183" y="1335958"/>
            <a:ext cx="6026727" cy="31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76171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564" y="1341863"/>
            <a:ext cx="6823236" cy="561849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95481" y="850006"/>
            <a:ext cx="3129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B0F0"/>
                </a:solidFill>
              </a:rPr>
              <a:t>সাধ্যপদের অবস্থান।</a:t>
            </a:r>
            <a:endParaRPr lang="en-AU" sz="36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9990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91082" y="739087"/>
            <a:ext cx="1681518" cy="11025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49188" y="2949517"/>
            <a:ext cx="2175212" cy="14475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22037" y="5242769"/>
            <a:ext cx="2060164" cy="1367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0637" y="5045687"/>
            <a:ext cx="2282364" cy="151881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1225" y="-21439"/>
            <a:ext cx="3081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>
                <a:solidFill>
                  <a:srgbClr val="00B0F0"/>
                </a:solidFill>
              </a:rPr>
              <a:t>M—</a:t>
            </a:r>
            <a:r>
              <a:rPr lang="bn-BD" sz="1600" b="1" dirty="0" smtClean="0">
                <a:solidFill>
                  <a:srgbClr val="00B0F0"/>
                </a:solidFill>
              </a:rPr>
              <a:t>মধ্যপদ—ঘটক হিসেবে কাজ করবে।</a:t>
            </a:r>
            <a:endParaRPr lang="en-AU" sz="1600" b="1" dirty="0">
              <a:solidFill>
                <a:srgbClr val="00B0F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49624" y="0"/>
            <a:ext cx="4095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বর পক্ষ</a:t>
            </a:r>
            <a:r>
              <a:rPr lang="en-AU" b="1" dirty="0" smtClean="0">
                <a:solidFill>
                  <a:srgbClr val="00B050"/>
                </a:solidFill>
              </a:rPr>
              <a:t> --- P---</a:t>
            </a:r>
            <a:r>
              <a:rPr lang="bn-BD" b="1" dirty="0">
                <a:solidFill>
                  <a:srgbClr val="00B050"/>
                </a:solidFill>
              </a:rPr>
              <a:t> </a:t>
            </a:r>
            <a:r>
              <a:rPr lang="bn-BD" b="1" dirty="0" smtClean="0">
                <a:solidFill>
                  <a:srgbClr val="00B050"/>
                </a:solidFill>
              </a:rPr>
              <a:t>সাধ্যপদ</a:t>
            </a:r>
          </a:p>
          <a:p>
            <a:r>
              <a:rPr lang="bn-BD" b="1" dirty="0" smtClean="0">
                <a:solidFill>
                  <a:srgbClr val="00B050"/>
                </a:solidFill>
              </a:rPr>
              <a:t>বরের বাড়ী।</a:t>
            </a:r>
            <a:r>
              <a:rPr lang="en-AU" b="1" dirty="0" smtClean="0">
                <a:solidFill>
                  <a:srgbClr val="00B050"/>
                </a:solidFill>
              </a:rPr>
              <a:t> 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02131" y="2287328"/>
            <a:ext cx="40052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FF0000"/>
                </a:solidFill>
              </a:rPr>
              <a:t>কনে পক্ষ----</a:t>
            </a:r>
            <a:r>
              <a:rPr lang="en-AU" b="1" dirty="0" smtClean="0">
                <a:solidFill>
                  <a:srgbClr val="FF0000"/>
                </a:solidFill>
              </a:rPr>
              <a:t>S--  </a:t>
            </a:r>
            <a:r>
              <a:rPr lang="en-AU" b="1" dirty="0" err="1" smtClean="0">
                <a:solidFill>
                  <a:srgbClr val="FF0000"/>
                </a:solidFill>
              </a:rPr>
              <a:t>পক্ষপদ</a:t>
            </a:r>
            <a:endParaRPr lang="en-AU" b="1" dirty="0" smtClean="0">
              <a:solidFill>
                <a:srgbClr val="FF0000"/>
              </a:solidFill>
            </a:endParaRPr>
          </a:p>
          <a:p>
            <a:r>
              <a:rPr lang="bn-BD" b="1" dirty="0" smtClean="0">
                <a:solidFill>
                  <a:srgbClr val="FF0000"/>
                </a:solidFill>
              </a:rPr>
              <a:t>  </a:t>
            </a:r>
            <a:r>
              <a:rPr lang="en-AU" b="1" dirty="0" err="1" smtClean="0">
                <a:solidFill>
                  <a:srgbClr val="FF0000"/>
                </a:solidFill>
              </a:rPr>
              <a:t>কনের</a:t>
            </a:r>
            <a:r>
              <a:rPr lang="en-AU" b="1" dirty="0" smtClean="0">
                <a:solidFill>
                  <a:srgbClr val="FF0000"/>
                </a:solidFill>
              </a:rPr>
              <a:t> </a:t>
            </a:r>
            <a:r>
              <a:rPr lang="en-AU" b="1" dirty="0" err="1" smtClean="0">
                <a:solidFill>
                  <a:srgbClr val="FF0000"/>
                </a:solidFill>
              </a:rPr>
              <a:t>বাড়ী</a:t>
            </a:r>
            <a:endParaRPr lang="en-AU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4629" y="2054298"/>
            <a:ext cx="33072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 smtClean="0">
                <a:solidFill>
                  <a:srgbClr val="00B0F0"/>
                </a:solidFill>
              </a:rPr>
              <a:t>M—</a:t>
            </a:r>
            <a:r>
              <a:rPr lang="bn-BD" sz="1400" b="1" dirty="0" smtClean="0">
                <a:solidFill>
                  <a:srgbClr val="00B0F0"/>
                </a:solidFill>
              </a:rPr>
              <a:t>মধ্যপদ---ঘটক হিসেবে কাজ করবে</a:t>
            </a:r>
            <a:endParaRPr lang="en-AU" sz="1400" b="1" dirty="0" smtClean="0">
              <a:solidFill>
                <a:srgbClr val="00B0F0"/>
              </a:solidFill>
            </a:endParaRPr>
          </a:p>
          <a:p>
            <a:r>
              <a:rPr lang="bn-BD" b="1" dirty="0" smtClean="0">
                <a:solidFill>
                  <a:srgbClr val="00B0F0"/>
                </a:solidFill>
              </a:rPr>
              <a:t>ঘটকের বাড়ী।।</a:t>
            </a:r>
            <a:endParaRPr lang="en-AU" b="1" dirty="0">
              <a:solidFill>
                <a:srgbClr val="00B0F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0162" y="481309"/>
            <a:ext cx="2044238" cy="1661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232" y="2779197"/>
            <a:ext cx="1975168" cy="15675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986343" y="4515494"/>
            <a:ext cx="353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b="1" dirty="0" smtClean="0">
                <a:solidFill>
                  <a:srgbClr val="FF0000"/>
                </a:solidFill>
              </a:rPr>
              <a:t>কনে পক্ষ ---</a:t>
            </a:r>
            <a:r>
              <a:rPr lang="en-AU" sz="1400" b="1" dirty="0" smtClean="0">
                <a:solidFill>
                  <a:srgbClr val="FF0000"/>
                </a:solidFill>
              </a:rPr>
              <a:t>S  -- </a:t>
            </a:r>
            <a:r>
              <a:rPr lang="en-AU" sz="1400" b="1" dirty="0" err="1" smtClean="0">
                <a:solidFill>
                  <a:srgbClr val="FF0000"/>
                </a:solidFill>
              </a:rPr>
              <a:t>পক্ষপদ</a:t>
            </a:r>
            <a:r>
              <a:rPr lang="en-AU" sz="1400" b="1" dirty="0" smtClean="0">
                <a:solidFill>
                  <a:srgbClr val="FF0000"/>
                </a:solidFill>
              </a:rPr>
              <a:t>  -</a:t>
            </a:r>
            <a:r>
              <a:rPr lang="en-AU" sz="1400" b="1" dirty="0" err="1" smtClean="0">
                <a:solidFill>
                  <a:srgbClr val="FF0000"/>
                </a:solidFill>
              </a:rPr>
              <a:t>নিচে</a:t>
            </a:r>
            <a:r>
              <a:rPr lang="en-AU" sz="1400" b="1" dirty="0" smtClean="0">
                <a:solidFill>
                  <a:srgbClr val="FF0000"/>
                </a:solidFill>
              </a:rPr>
              <a:t> –</a:t>
            </a:r>
            <a:r>
              <a:rPr lang="en-AU" sz="1400" b="1" dirty="0" err="1" smtClean="0">
                <a:solidFill>
                  <a:srgbClr val="FF0000"/>
                </a:solidFill>
              </a:rPr>
              <a:t>কনের</a:t>
            </a:r>
            <a:r>
              <a:rPr lang="en-AU" sz="1400" b="1" dirty="0" smtClean="0">
                <a:solidFill>
                  <a:srgbClr val="FF0000"/>
                </a:solidFill>
              </a:rPr>
              <a:t> </a:t>
            </a:r>
            <a:r>
              <a:rPr lang="en-AU" sz="1400" b="1" dirty="0" err="1" smtClean="0">
                <a:solidFill>
                  <a:srgbClr val="FF0000"/>
                </a:solidFill>
              </a:rPr>
              <a:t>বাড়ী</a:t>
            </a:r>
            <a:endParaRPr lang="en-AU" sz="1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49624" y="4515494"/>
            <a:ext cx="30110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solidFill>
                  <a:srgbClr val="00B050"/>
                </a:solidFill>
              </a:rPr>
              <a:t>বরপক্ষ    - </a:t>
            </a:r>
            <a:r>
              <a:rPr lang="en-AU" b="1" dirty="0" smtClean="0">
                <a:solidFill>
                  <a:srgbClr val="00B050"/>
                </a:solidFill>
              </a:rPr>
              <a:t>P –</a:t>
            </a:r>
            <a:r>
              <a:rPr lang="bn-BD" b="1" dirty="0" smtClean="0">
                <a:solidFill>
                  <a:srgbClr val="00B050"/>
                </a:solidFill>
              </a:rPr>
              <a:t>সাধ্যপদ- নিচে বরের বাড়ী।</a:t>
            </a:r>
            <a:endParaRPr lang="en-A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031" y="163227"/>
            <a:ext cx="22681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মধ্যপদের কাজ</a:t>
            </a:r>
            <a:endParaRPr lang="en-A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943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6670"/>
            <a:ext cx="6334293" cy="117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6380" y="-1503564"/>
            <a:ext cx="10515600" cy="1325563"/>
          </a:xfrm>
        </p:spPr>
        <p:txBody>
          <a:bodyPr/>
          <a:lstStyle/>
          <a:p>
            <a:endParaRPr lang="en-AU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70217" y="1743300"/>
            <a:ext cx="798035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94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1353801" cy="1920406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920406"/>
            <a:ext cx="10515600" cy="27250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16026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492369"/>
            <a:ext cx="6878743" cy="1176630"/>
          </a:xfrm>
          <a:prstGeom prst="rect">
            <a:avLst/>
          </a:prstGeom>
        </p:spPr>
      </p:pic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07583" y="2163651"/>
            <a:ext cx="7606876" cy="246863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xmlns="" val="97955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49600" y="1849289"/>
            <a:ext cx="589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/>
              <a:t>ধন্যবাদ সবাইকে   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2680286"/>
            <a:ext cx="8940800" cy="32974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926540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07123"/>
            <a:ext cx="9144000" cy="2387600"/>
          </a:xfrm>
        </p:spPr>
        <p:txBody>
          <a:bodyPr/>
          <a:lstStyle/>
          <a:p>
            <a:r>
              <a:rPr lang="en-US" sz="3200" dirty="0" smtClean="0">
                <a:solidFill>
                  <a:srgbClr val="F2A354"/>
                </a:solidFill>
                <a:latin typeface="Aharoni" pitchFamily="2" charset="-79"/>
                <a:cs typeface="Aharoni" pitchFamily="2" charset="-79"/>
              </a:rPr>
              <a:t>Cantonment Public School And College, </a:t>
            </a:r>
            <a:r>
              <a:rPr lang="en-US" sz="3200" dirty="0" err="1" smtClean="0">
                <a:solidFill>
                  <a:srgbClr val="F2A354"/>
                </a:solidFill>
                <a:latin typeface="Aharoni" pitchFamily="2" charset="-79"/>
                <a:cs typeface="Aharoni" pitchFamily="2" charset="-79"/>
              </a:rPr>
              <a:t>Mymensingh</a:t>
            </a:r>
            <a:r>
              <a:rPr lang="en-US" sz="32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.</a:t>
            </a:r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endParaRPr lang="en-US" dirty="0" smtClean="0"/>
          </a:p>
          <a:p>
            <a:pPr algn="r"/>
            <a:r>
              <a:rPr lang="en-US" dirty="0" smtClean="0">
                <a:solidFill>
                  <a:srgbClr val="00B050"/>
                </a:solidFill>
              </a:rPr>
              <a:t>An Ideal Academy</a:t>
            </a:r>
          </a:p>
        </p:txBody>
      </p:sp>
      <p:pic>
        <p:nvPicPr>
          <p:cNvPr id="4" name="Picture 3" descr="cpscmmmm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1242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88416" y="266014"/>
            <a:ext cx="4184582" cy="1325563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পরিচিতি</a:t>
            </a:r>
            <a:endParaRPr lang="en-AU" sz="88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987" y="1426827"/>
            <a:ext cx="1836158" cy="865611"/>
          </a:xfrm>
        </p:spPr>
        <p:txBody>
          <a:bodyPr>
            <a:normAutofit/>
          </a:bodyPr>
          <a:lstStyle/>
          <a:p>
            <a:r>
              <a:rPr lang="bn-BD" sz="4400" dirty="0" smtClean="0">
                <a:solidFill>
                  <a:srgbClr val="00B0F0"/>
                </a:solidFill>
              </a:rPr>
              <a:t>শিক্ষক</a:t>
            </a:r>
            <a:endParaRPr lang="en-AU" sz="4400" dirty="0">
              <a:solidFill>
                <a:srgbClr val="00B0F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505075"/>
            <a:ext cx="6763657" cy="3684588"/>
          </a:xfrm>
        </p:spPr>
        <p:txBody>
          <a:bodyPr/>
          <a:lstStyle/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মাহবুব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আলম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আকন্দ</a:t>
            </a:r>
            <a:endParaRPr lang="en-US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যুক্তিবিদ্যা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ক্যান্টনমেন্ট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পাবলিক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কলেজ,মোমেনশাহী</a:t>
            </a:r>
            <a:r>
              <a:rPr lang="en-US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:- ০১৯১১৯৬৯৬৫০,০১৬১১৯৬৯৬৫০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Email:- alamakand@yahoo.com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279783" y="1524000"/>
            <a:ext cx="1733587" cy="775796"/>
          </a:xfrm>
        </p:spPr>
        <p:txBody>
          <a:bodyPr>
            <a:normAutofit/>
          </a:bodyPr>
          <a:lstStyle/>
          <a:p>
            <a:r>
              <a:rPr lang="bn-BD" sz="4000" dirty="0" smtClean="0">
                <a:solidFill>
                  <a:srgbClr val="92D050"/>
                </a:solidFill>
              </a:rPr>
              <a:t>পাঠ</a:t>
            </a:r>
            <a:endParaRPr lang="en-AU" sz="4000" dirty="0">
              <a:solidFill>
                <a:srgbClr val="92D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86411" y="2318197"/>
            <a:ext cx="4778061" cy="4301544"/>
          </a:xfrm>
        </p:spPr>
        <p:txBody>
          <a:bodyPr/>
          <a:lstStyle/>
          <a:p>
            <a:r>
              <a:rPr lang="bn-BD" dirty="0" smtClean="0">
                <a:solidFill>
                  <a:srgbClr val="00B0F0"/>
                </a:solidFill>
              </a:rPr>
              <a:t>শ্রেণী---একাদশ</a:t>
            </a:r>
          </a:p>
          <a:p>
            <a:r>
              <a:rPr lang="bn-BD" dirty="0" smtClean="0">
                <a:solidFill>
                  <a:srgbClr val="7030A0"/>
                </a:solidFill>
              </a:rPr>
              <a:t>বিষয়ঃ—যুক্তিবিদ্যা</a:t>
            </a:r>
          </a:p>
          <a:p>
            <a:r>
              <a:rPr lang="bn-BD" dirty="0" smtClean="0">
                <a:solidFill>
                  <a:srgbClr val="FF0000"/>
                </a:solidFill>
              </a:rPr>
              <a:t>অধ্যায়ঃ—৫ম</a:t>
            </a:r>
          </a:p>
          <a:p>
            <a:r>
              <a:rPr lang="bn-BD" dirty="0" smtClean="0">
                <a:solidFill>
                  <a:srgbClr val="92D050"/>
                </a:solidFill>
              </a:rPr>
              <a:t>সময়ঃ---৪৫ মিনিট</a:t>
            </a:r>
          </a:p>
          <a:p>
            <a:r>
              <a:rPr lang="bn-BD" dirty="0" smtClean="0"/>
              <a:t>তারিখঃ—২৮-০২-১৫ইং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xmlns="" val="300885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954015"/>
            <a:ext cx="6705600" cy="494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1512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5871" y="2518116"/>
            <a:ext cx="8181680" cy="1366911"/>
          </a:xfrm>
        </p:spPr>
        <p:txBody>
          <a:bodyPr>
            <a:normAutofit/>
          </a:bodyPr>
          <a:lstStyle/>
          <a:p>
            <a:r>
              <a:rPr lang="bn-BD" sz="8800" dirty="0" smtClean="0">
                <a:solidFill>
                  <a:srgbClr val="FF0000"/>
                </a:solidFill>
              </a:rPr>
              <a:t>সহানুমানের গঠন</a:t>
            </a:r>
            <a:endParaRPr lang="en-AU" sz="8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6907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7877" y="1352281"/>
            <a:ext cx="10984607" cy="3232597"/>
          </a:xfrm>
        </p:spPr>
        <p:txBody>
          <a:bodyPr>
            <a:normAutofit/>
          </a:bodyPr>
          <a:lstStyle/>
          <a:p>
            <a:pPr algn="ctr"/>
            <a:r>
              <a:rPr lang="bn-BD" sz="3200" dirty="0" smtClean="0"/>
              <a:t>  </a:t>
            </a:r>
            <a:r>
              <a:rPr lang="bn-BD" sz="3200" dirty="0" smtClean="0">
                <a:solidFill>
                  <a:srgbClr val="C00000"/>
                </a:solidFill>
              </a:rPr>
              <a:t>মূলবাক্য--- সব পাখী হয় দ্বিপদ</a:t>
            </a:r>
            <a:br>
              <a:rPr lang="bn-BD" sz="3200" dirty="0" smtClean="0">
                <a:solidFill>
                  <a:srgbClr val="C00000"/>
                </a:solidFill>
              </a:rPr>
            </a:br>
            <a:r>
              <a:rPr lang="bn-BD" sz="3200" dirty="0"/>
              <a:t> </a:t>
            </a:r>
            <a:r>
              <a:rPr lang="bn-BD" sz="3200" dirty="0">
                <a:solidFill>
                  <a:srgbClr val="C00000"/>
                </a:solidFill>
              </a:rPr>
              <a:t>মূলবাক্য---- সব </a:t>
            </a:r>
            <a:r>
              <a:rPr lang="bn-BD" sz="32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বক</a:t>
            </a:r>
            <a:r>
              <a:rPr lang="bn-BD" sz="3200" dirty="0">
                <a:solidFill>
                  <a:srgbClr val="C00000"/>
                </a:solidFill>
              </a:rPr>
              <a:t> হয় </a:t>
            </a:r>
            <a:r>
              <a:rPr lang="bn-BD" sz="3200" dirty="0" smtClean="0">
                <a:solidFill>
                  <a:srgbClr val="C00000"/>
                </a:solidFill>
              </a:rPr>
              <a:t>পাখী</a:t>
            </a:r>
            <a:br>
              <a:rPr lang="bn-BD" sz="3200" dirty="0" smtClean="0">
                <a:solidFill>
                  <a:srgbClr val="C00000"/>
                </a:solidFill>
              </a:rPr>
            </a:br>
            <a:r>
              <a:rPr lang="bn-BD" sz="3200" dirty="0" smtClean="0"/>
              <a:t>       </a:t>
            </a:r>
            <a:r>
              <a:rPr lang="bn-BD" sz="3200" dirty="0" smtClean="0">
                <a:solidFill>
                  <a:srgbClr val="00B0F0"/>
                </a:solidFill>
              </a:rPr>
              <a:t>অনুমিত </a:t>
            </a:r>
            <a:r>
              <a:rPr lang="bn-BD" sz="3200" dirty="0">
                <a:solidFill>
                  <a:srgbClr val="00B0F0"/>
                </a:solidFill>
              </a:rPr>
              <a:t>বাক্য--- সব বক হয় দ্বিপদ</a:t>
            </a:r>
            <a:r>
              <a:rPr lang="bn-BD" sz="3200" dirty="0" smtClean="0">
                <a:solidFill>
                  <a:srgbClr val="00B0F0"/>
                </a:solidFill>
              </a:rPr>
              <a:t> </a:t>
            </a:r>
            <a:r>
              <a:rPr lang="bn-BD" dirty="0" smtClean="0">
                <a:solidFill>
                  <a:srgbClr val="00B0F0"/>
                </a:solidFill>
              </a:rPr>
              <a:t/>
            </a:r>
            <a:br>
              <a:rPr lang="bn-BD" dirty="0" smtClean="0">
                <a:solidFill>
                  <a:srgbClr val="00B0F0"/>
                </a:solidFill>
              </a:rPr>
            </a:br>
            <a:r>
              <a:rPr lang="bn-BD" sz="900" dirty="0" smtClean="0"/>
              <a:t> </a:t>
            </a:r>
            <a:r>
              <a:rPr lang="bn-BD" dirty="0" smtClean="0"/>
              <a:t/>
            </a:r>
            <a:br>
              <a:rPr lang="bn-BD" dirty="0" smtClean="0"/>
            </a:br>
            <a:endParaRPr lang="en-AU" dirty="0"/>
          </a:p>
        </p:txBody>
      </p:sp>
      <p:sp>
        <p:nvSpPr>
          <p:cNvPr id="3" name="TextBox 2"/>
          <p:cNvSpPr txBox="1"/>
          <p:nvPr/>
        </p:nvSpPr>
        <p:spPr>
          <a:xfrm>
            <a:off x="2949262" y="4005328"/>
            <a:ext cx="8470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C00000"/>
                </a:solidFill>
              </a:rPr>
              <a:t>সব পাখী হয় দ্বিপদ------আশ্রয়বাক্য</a:t>
            </a:r>
          </a:p>
          <a:p>
            <a:r>
              <a:rPr lang="bn-BD" sz="3600" dirty="0" smtClean="0">
                <a:solidFill>
                  <a:srgbClr val="C00000"/>
                </a:solidFill>
              </a:rPr>
              <a:t>সব বক হয় পাখী--------আশ্রয় বাক্য</a:t>
            </a:r>
          </a:p>
          <a:p>
            <a:r>
              <a:rPr lang="bn-BD" sz="3600" dirty="0" smtClean="0">
                <a:solidFill>
                  <a:srgbClr val="00B0F0"/>
                </a:solidFill>
              </a:rPr>
              <a:t>সব বক দ্বিপদ--------    সিদ্ধান্ত।,</a:t>
            </a:r>
            <a:endParaRPr lang="en-AU" sz="3600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55323" y="631065"/>
            <a:ext cx="66779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B0F0"/>
                </a:solidFill>
              </a:rPr>
              <a:t>বাক্য সম্পর্কে জানতে পারবে।</a:t>
            </a:r>
            <a:endParaRPr lang="en-AU" sz="44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5306" y="1712962"/>
            <a:ext cx="19409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১  নং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5307" y="4165600"/>
            <a:ext cx="19690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২  নং --</a:t>
            </a:r>
            <a:endParaRPr lang="en-AU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52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92D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সম্পর্কে জানতে হবে।</a:t>
            </a:r>
            <a:endParaRPr lang="en-AU" dirty="0">
              <a:solidFill>
                <a:srgbClr val="92D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FF0000"/>
                </a:solidFill>
              </a:rPr>
              <a:t>একটি সহানুমানে তিনটি পদ থাকে।  যেমনঃ-  নিচে</a:t>
            </a:r>
            <a:endParaRPr lang="en-AU" dirty="0">
              <a:solidFill>
                <a:srgbClr val="FF0000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xmlns="" val="803643701"/>
              </p:ext>
            </p:extLst>
          </p:nvPr>
        </p:nvGraphicFramePr>
        <p:xfrm>
          <a:off x="839788" y="2505075"/>
          <a:ext cx="5157787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পদের অবস্থান  সম্পর্কে জানতে পারবে।</a:t>
            </a:r>
            <a:endParaRPr lang="en-AU" dirty="0">
              <a:solidFill>
                <a:srgbClr val="C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xmlns="" val="1575699037"/>
              </p:ext>
            </p:extLst>
          </p:nvPr>
        </p:nvGraphicFramePr>
        <p:xfrm>
          <a:off x="6172200" y="2505075"/>
          <a:ext cx="5183188" cy="3684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xmlns="" val="9056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Graphic spid="8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n-BD" dirty="0" smtClean="0">
                <a:solidFill>
                  <a:srgbClr val="C00000"/>
                </a:solidFill>
              </a:rPr>
              <a:t>পদের সাংকেতিক নাম জানবে।</a:t>
            </a:r>
            <a:endParaRPr lang="en-AU" dirty="0">
              <a:solidFill>
                <a:srgbClr val="C00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38551" y="1948877"/>
            <a:ext cx="4261473" cy="295072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6119567" y="914400"/>
            <a:ext cx="4262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FF0000"/>
                </a:solidFill>
              </a:rPr>
              <a:t>সহনুমানের  একটি সাংকেতিক উদাহরণ নীচের চিএে</a:t>
            </a:r>
            <a:endParaRPr lang="en-AU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5915" y="2524259"/>
            <a:ext cx="3696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FF0000"/>
                </a:solidFill>
              </a:rPr>
              <a:t>সাধ্যপদের প্রতিক </a:t>
            </a:r>
            <a:r>
              <a:rPr lang="bn-BD" sz="3200" dirty="0" smtClean="0">
                <a:solidFill>
                  <a:srgbClr val="00B0F0"/>
                </a:solidFill>
              </a:rPr>
              <a:t>-----  </a:t>
            </a:r>
            <a:r>
              <a:rPr lang="en-AU" sz="3200" dirty="0" smtClean="0">
                <a:solidFill>
                  <a:srgbClr val="00B0F0"/>
                </a:solidFill>
              </a:rPr>
              <a:t>P</a:t>
            </a:r>
          </a:p>
          <a:p>
            <a:r>
              <a:rPr lang="bn-BD" sz="3200" dirty="0" smtClean="0">
                <a:solidFill>
                  <a:srgbClr val="00B050"/>
                </a:solidFill>
              </a:rPr>
              <a:t>পক্ষপদের প্রতিক </a:t>
            </a:r>
            <a:r>
              <a:rPr lang="bn-BD" sz="3200" dirty="0" smtClean="0">
                <a:solidFill>
                  <a:srgbClr val="FF0000"/>
                </a:solidFill>
              </a:rPr>
              <a:t>-----</a:t>
            </a:r>
            <a:r>
              <a:rPr lang="en-AU" sz="3200" dirty="0" smtClean="0">
                <a:solidFill>
                  <a:srgbClr val="FF0000"/>
                </a:solidFill>
              </a:rPr>
              <a:t>S</a:t>
            </a:r>
          </a:p>
          <a:p>
            <a:r>
              <a:rPr lang="bn-BD" sz="3200" dirty="0" smtClean="0"/>
              <a:t>মধ্যপদের  প্রতিক </a:t>
            </a:r>
            <a:r>
              <a:rPr lang="bn-BD" sz="3200" dirty="0" smtClean="0">
                <a:solidFill>
                  <a:srgbClr val="92D050"/>
                </a:solidFill>
              </a:rPr>
              <a:t>----</a:t>
            </a:r>
            <a:r>
              <a:rPr lang="en-AU" sz="3200" dirty="0" smtClean="0">
                <a:solidFill>
                  <a:srgbClr val="92D050"/>
                </a:solidFill>
              </a:rPr>
              <a:t>M</a:t>
            </a:r>
            <a:endParaRPr lang="en-AU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199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983" y="1514275"/>
            <a:ext cx="6502818" cy="4490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55324" y="397268"/>
            <a:ext cx="5563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</a:rPr>
              <a:t>মধ্যপদের অবস্থান।</a:t>
            </a:r>
            <a:endParaRPr lang="en-A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308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195</Words>
  <Application>Microsoft Office PowerPoint</Application>
  <PresentationFormat>Custom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Cantonment Public School And College, Mymensingh.</vt:lpstr>
      <vt:lpstr>পরিচিতি</vt:lpstr>
      <vt:lpstr>Slide 4</vt:lpstr>
      <vt:lpstr>সহানুমানের গঠন</vt:lpstr>
      <vt:lpstr>  মূলবাক্য--- সব পাখী হয় দ্বিপদ  মূলবাক্য---- সব বক হয় পাখী        অনুমিত বাক্য--- সব বক হয় দ্বিপদ    </vt:lpstr>
      <vt:lpstr>পদ সম্পর্কে জানতে হবে।</vt:lpstr>
      <vt:lpstr>পদের সাংকেতিক নাম জানবে।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LABPC</cp:lastModifiedBy>
  <cp:revision>59</cp:revision>
  <dcterms:created xsi:type="dcterms:W3CDTF">2015-02-28T08:30:28Z</dcterms:created>
  <dcterms:modified xsi:type="dcterms:W3CDTF">2016-11-19T03:15:50Z</dcterms:modified>
</cp:coreProperties>
</file>