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10F9-D994-4693-8BC9-4B0C71AE073C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D43CF-B488-41DD-86ED-6E148F45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943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Welcome</a:t>
            </a:r>
            <a:r>
              <a:rPr lang="en-US" sz="4000" b="1" dirty="0" smtClean="0">
                <a:solidFill>
                  <a:srgbClr val="FFFF00"/>
                </a:solidFill>
              </a:rPr>
              <a:t/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smtClean="0">
                <a:solidFill>
                  <a:srgbClr val="FFFF00"/>
                </a:solidFill>
              </a:rPr>
              <a:t>POWERPOINT </a:t>
            </a:r>
            <a:r>
              <a:rPr lang="en-US" sz="4000" b="1" dirty="0" smtClean="0">
                <a:solidFill>
                  <a:srgbClr val="FFFF00"/>
                </a:solidFill>
              </a:rPr>
              <a:t>PRESENTATION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4000" b="1" dirty="0" smtClean="0">
                <a:solidFill>
                  <a:srgbClr val="FFFF00"/>
                </a:solidFill>
              </a:rPr>
              <a:t>ON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>
                <a:solidFill>
                  <a:srgbClr val="FF0000"/>
                </a:solidFill>
              </a:rPr>
              <a:t>PREPOSITION</a:t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Prepared by</a:t>
            </a:r>
            <a:r>
              <a:rPr lang="en-US" sz="6000" b="1" dirty="0" smtClean="0">
                <a:solidFill>
                  <a:srgbClr val="FF0000"/>
                </a:solidFill>
              </a:rPr>
              <a:t/>
            </a:r>
            <a:br>
              <a:rPr lang="en-US" sz="6000" b="1" dirty="0" smtClean="0">
                <a:solidFill>
                  <a:srgbClr val="FF0000"/>
                </a:solidFill>
              </a:rPr>
            </a:br>
            <a:r>
              <a:rPr lang="en-US" sz="6000" b="1" dirty="0" smtClean="0">
                <a:solidFill>
                  <a:srgbClr val="FF0000"/>
                </a:solidFill>
              </a:rPr>
              <a:t>Md. </a:t>
            </a:r>
            <a:r>
              <a:rPr lang="en-US" sz="6000" b="1" dirty="0" err="1" smtClean="0">
                <a:solidFill>
                  <a:srgbClr val="FF0000"/>
                </a:solidFill>
              </a:rPr>
              <a:t>Tarikul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Ghani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9800" y="5791200"/>
            <a:ext cx="510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He is </a:t>
            </a:r>
            <a:r>
              <a:rPr lang="en-US" sz="4000" i="1" dirty="0" smtClean="0"/>
              <a:t>---------</a:t>
            </a:r>
            <a:r>
              <a:rPr lang="en-US" sz="4000" dirty="0" smtClean="0"/>
              <a:t> </a:t>
            </a:r>
            <a:r>
              <a:rPr lang="en-US" sz="4000" dirty="0"/>
              <a:t>the trees.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76400"/>
            <a:ext cx="5715000" cy="412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848600" cy="3280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09600" y="50292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Draw a circle </a:t>
            </a:r>
            <a:r>
              <a:rPr lang="en-US" sz="4000" b="1" i="1" dirty="0" smtClean="0"/>
              <a:t>--------------</a:t>
            </a:r>
            <a:r>
              <a:rPr lang="en-US" sz="4000" dirty="0" smtClean="0"/>
              <a:t>the </a:t>
            </a:r>
            <a:r>
              <a:rPr lang="en-US" sz="4000" dirty="0"/>
              <a:t>answer.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391400" cy="368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828800" y="5334000"/>
            <a:ext cx="662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boy is </a:t>
            </a:r>
            <a:r>
              <a:rPr lang="en-US" sz="4000" b="1" i="1" dirty="0" smtClean="0"/>
              <a:t>---------------</a:t>
            </a:r>
            <a:r>
              <a:rPr lang="en-US" sz="4000" dirty="0" smtClean="0"/>
              <a:t> </a:t>
            </a:r>
            <a:r>
              <a:rPr lang="en-US" sz="4000" dirty="0"/>
              <a:t>the girl.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0" y="5334000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girl is standing </a:t>
            </a:r>
            <a:r>
              <a:rPr lang="en-US" sz="4000" b="1" i="1" dirty="0" smtClean="0"/>
              <a:t>------------</a:t>
            </a:r>
            <a:r>
              <a:rPr lang="en-US" sz="4000" dirty="0" smtClean="0"/>
              <a:t> </a:t>
            </a:r>
            <a:r>
              <a:rPr lang="en-US" sz="4000" dirty="0"/>
              <a:t>the boy.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731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752600" y="5257800"/>
            <a:ext cx="57548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She is </a:t>
            </a:r>
            <a:r>
              <a:rPr lang="en-US" sz="4000" b="1" i="1" dirty="0" smtClean="0"/>
              <a:t>-------------</a:t>
            </a:r>
            <a:r>
              <a:rPr lang="en-US" sz="4000" dirty="0" smtClean="0"/>
              <a:t> </a:t>
            </a:r>
            <a:r>
              <a:rPr lang="en-US" sz="4000" dirty="0"/>
              <a:t>two trees.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52600"/>
            <a:ext cx="67865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0" y="5486400"/>
            <a:ext cx="655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He came </a:t>
            </a:r>
            <a:r>
              <a:rPr lang="en-US" sz="4000" b="1" i="1" dirty="0" smtClean="0"/>
              <a:t>-------------</a:t>
            </a:r>
            <a:r>
              <a:rPr lang="en-US" sz="4000" dirty="0" smtClean="0"/>
              <a:t>the </a:t>
            </a:r>
            <a:r>
              <a:rPr lang="en-US" sz="4000" dirty="0"/>
              <a:t>house.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52600"/>
            <a:ext cx="6400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905000" y="5334000"/>
            <a:ext cx="5670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He is </a:t>
            </a:r>
            <a:r>
              <a:rPr lang="en-US" sz="4000" b="1" i="1" dirty="0" smtClean="0"/>
              <a:t>-------------</a:t>
            </a:r>
            <a:r>
              <a:rPr lang="en-US" sz="4000" dirty="0" smtClean="0"/>
              <a:t> </a:t>
            </a:r>
            <a:r>
              <a:rPr lang="en-US" sz="4000" dirty="0"/>
              <a:t>the house.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9643"/>
            <a:ext cx="7772400" cy="380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066800" y="54864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There is a tree </a:t>
            </a:r>
            <a:r>
              <a:rPr lang="en-US" sz="4000" b="1" i="1" dirty="0" smtClean="0"/>
              <a:t>------------</a:t>
            </a:r>
            <a:r>
              <a:rPr lang="en-US" sz="4000" dirty="0" smtClean="0"/>
              <a:t> </a:t>
            </a:r>
            <a:r>
              <a:rPr lang="en-US" sz="4000" dirty="0"/>
              <a:t>the house.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524000"/>
            <a:ext cx="5105400" cy="454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752600" y="5943600"/>
            <a:ext cx="685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She went </a:t>
            </a:r>
            <a:r>
              <a:rPr lang="en-US" sz="4000" b="1" i="1" dirty="0" smtClean="0"/>
              <a:t>----------------</a:t>
            </a:r>
            <a:r>
              <a:rPr lang="en-US" sz="4000" dirty="0" smtClean="0"/>
              <a:t> </a:t>
            </a:r>
            <a:r>
              <a:rPr lang="en-US" sz="4000" dirty="0"/>
              <a:t>the door.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7391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76400" y="5257800"/>
            <a:ext cx="6269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He is hiding </a:t>
            </a:r>
            <a:r>
              <a:rPr lang="en-US" sz="4000" b="1" i="1" dirty="0" smtClean="0"/>
              <a:t>----------</a:t>
            </a:r>
            <a:r>
              <a:rPr lang="en-US" sz="4000" dirty="0" smtClean="0"/>
              <a:t>the </a:t>
            </a:r>
            <a:r>
              <a:rPr lang="en-US" sz="4000" dirty="0"/>
              <a:t>table.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sz="4800" b="1" dirty="0" smtClean="0">
                <a:solidFill>
                  <a:srgbClr val="FF0000"/>
                </a:solidFill>
              </a:rPr>
              <a:t>What is Preposition?</a:t>
            </a:r>
          </a:p>
          <a:p>
            <a:pPr algn="just">
              <a:buNone/>
            </a:pPr>
            <a:r>
              <a:rPr lang="en-US" b="1" dirty="0" smtClean="0"/>
              <a:t>    </a:t>
            </a:r>
          </a:p>
          <a:p>
            <a:pPr algn="just">
              <a:buNone/>
            </a:pPr>
            <a:r>
              <a:rPr lang="en-US" b="1" dirty="0" smtClean="0"/>
              <a:t>   The parts of speech that is placed before a Noun or Pronoun and makes a relation with other Parts of Speech of the sentence is called Preposition.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6781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62200" y="5334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 + TO = </a:t>
            </a:r>
            <a:r>
              <a:rPr lang="en-US" b="1" i="1" dirty="0"/>
              <a:t>into</a:t>
            </a:r>
            <a:r>
              <a:rPr lang="en-US" dirty="0"/>
              <a:t>: signifies movement toward the interior of a volume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6934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09600" y="5029201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ON + TO = </a:t>
            </a:r>
            <a:r>
              <a:rPr lang="en-US" sz="4000" b="1" i="1" dirty="0"/>
              <a:t>onto</a:t>
            </a:r>
            <a:r>
              <a:rPr lang="en-US" sz="4000" dirty="0"/>
              <a:t>: signifies movement toward a surface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9600" b="1" u="sng" dirty="0" smtClean="0"/>
              <a:t>USE APPROPRIATE PREPOSITION</a:t>
            </a:r>
            <a:endParaRPr lang="en-US" sz="9600" dirty="0" smtClean="0"/>
          </a:p>
          <a:p>
            <a:pPr lvl="0"/>
            <a:r>
              <a:rPr lang="en-US" sz="11200" dirty="0" smtClean="0"/>
              <a:t>We should not hanker ---------- money.</a:t>
            </a:r>
            <a:r>
              <a:rPr lang="en-US" sz="14400" dirty="0" smtClean="0"/>
              <a:t> 	</a:t>
            </a:r>
            <a:r>
              <a:rPr lang="en-US" sz="7400" dirty="0" smtClean="0"/>
              <a:t>		         </a:t>
            </a:r>
          </a:p>
          <a:p>
            <a:pPr lvl="0"/>
            <a:r>
              <a:rPr lang="en-US" sz="11200" dirty="0" smtClean="0"/>
              <a:t>It belongs---------------- them. </a:t>
            </a:r>
            <a:r>
              <a:rPr lang="en-US" sz="7400" dirty="0" smtClean="0"/>
              <a:t>					</a:t>
            </a:r>
          </a:p>
          <a:p>
            <a:pPr lvl="0"/>
            <a:r>
              <a:rPr lang="en-US" sz="11200" dirty="0" smtClean="0"/>
              <a:t>Money -------- any cost should not be our target.</a:t>
            </a:r>
            <a:r>
              <a:rPr lang="en-US" sz="7400" dirty="0" smtClean="0"/>
              <a:t>		</a:t>
            </a:r>
          </a:p>
          <a:p>
            <a:pPr lvl="0"/>
            <a:r>
              <a:rPr lang="en-US" sz="11200" dirty="0" smtClean="0"/>
              <a:t>------- the long run a sinner atones ------ his sin. </a:t>
            </a:r>
            <a:r>
              <a:rPr lang="en-US" sz="7400" dirty="0" smtClean="0"/>
              <a:t>		        </a:t>
            </a:r>
          </a:p>
          <a:p>
            <a:pPr lvl="0"/>
            <a:r>
              <a:rPr lang="en-US" sz="11200" dirty="0" smtClean="0"/>
              <a:t>Everyone is accountable ------- God. </a:t>
            </a:r>
            <a:r>
              <a:rPr lang="en-US" sz="7400" dirty="0" smtClean="0"/>
              <a:t>			</a:t>
            </a:r>
          </a:p>
          <a:p>
            <a:pPr lvl="0"/>
            <a:r>
              <a:rPr lang="en-US" sz="11200" dirty="0" smtClean="0"/>
              <a:t>Everyone should be devoted -------- God.</a:t>
            </a:r>
            <a:r>
              <a:rPr lang="en-US" sz="7400" dirty="0" smtClean="0"/>
              <a:t>			</a:t>
            </a:r>
          </a:p>
          <a:p>
            <a:pPr lvl="0"/>
            <a:r>
              <a:rPr lang="en-US" sz="11200" dirty="0" smtClean="0"/>
              <a:t>A repentant is </a:t>
            </a:r>
            <a:r>
              <a:rPr lang="en-US" sz="11600" dirty="0" smtClean="0"/>
              <a:t>seen</a:t>
            </a:r>
            <a:r>
              <a:rPr lang="en-US" sz="11200" dirty="0" smtClean="0"/>
              <a:t> absorbed -------- deep meditation. </a:t>
            </a:r>
            <a:r>
              <a:rPr lang="en-US" sz="7400" dirty="0" smtClean="0"/>
              <a:t>	</a:t>
            </a:r>
          </a:p>
          <a:p>
            <a:pPr lvl="0"/>
            <a:r>
              <a:rPr lang="en-US" sz="11200" dirty="0" smtClean="0"/>
              <a:t>You should have ambition -------- higher education.</a:t>
            </a:r>
          </a:p>
          <a:p>
            <a:pPr lvl="0"/>
            <a:r>
              <a:rPr lang="en-US" sz="11200" dirty="0" smtClean="0"/>
              <a:t>He has to atone -----------his crime.		</a:t>
            </a:r>
          </a:p>
          <a:p>
            <a:r>
              <a:rPr lang="en-US" sz="11200" dirty="0" smtClean="0"/>
              <a:t>Don’t aspire -------------wealth.</a:t>
            </a:r>
          </a:p>
          <a:p>
            <a:r>
              <a:rPr lang="en-US" sz="11200" dirty="0" smtClean="0"/>
              <a:t>He is bereft ------------common sense.</a:t>
            </a:r>
          </a:p>
          <a:p>
            <a:pPr lvl="0">
              <a:buNone/>
            </a:pPr>
            <a:r>
              <a:rPr lang="en-US" sz="7400" dirty="0" smtClean="0"/>
              <a:t>		</a:t>
            </a:r>
          </a:p>
          <a:p>
            <a:pPr lvl="0"/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US" sz="6000" dirty="0" smtClean="0"/>
          </a:p>
          <a:p>
            <a:pPr lvl="0">
              <a:buNone/>
            </a:pPr>
            <a:endParaRPr lang="en-US" sz="6000" smtClean="0"/>
          </a:p>
          <a:p>
            <a:pPr lvl="0" algn="ctr">
              <a:buNone/>
            </a:pPr>
            <a:r>
              <a:rPr lang="en-US" sz="6000" smtClean="0"/>
              <a:t>THANKS</a:t>
            </a:r>
            <a:endParaRPr lang="en-US" sz="600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lip_image00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676400"/>
            <a:ext cx="6858000" cy="3474720"/>
          </a:xfrm>
        </p:spPr>
      </p:pic>
      <p:sp>
        <p:nvSpPr>
          <p:cNvPr id="6" name="Rectangle 5"/>
          <p:cNvSpPr/>
          <p:nvPr/>
        </p:nvSpPr>
        <p:spPr>
          <a:xfrm>
            <a:off x="0" y="5486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Shad </a:t>
            </a:r>
            <a:r>
              <a:rPr lang="en-US" sz="4000" dirty="0" smtClean="0"/>
              <a:t>has returned </a:t>
            </a:r>
            <a:r>
              <a:rPr lang="en-US" sz="4000" b="1" dirty="0" smtClean="0"/>
              <a:t>----------</a:t>
            </a:r>
            <a:r>
              <a:rPr lang="en-US" sz="4000" dirty="0" smtClean="0"/>
              <a:t> </a:t>
            </a:r>
            <a:r>
              <a:rPr lang="en-US" sz="4000" dirty="0"/>
              <a:t>his apartment.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Toriqul Goni\My Documents\clip_image00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822960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029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Drive </a:t>
            </a:r>
            <a:r>
              <a:rPr lang="en-US" sz="4000" b="1" dirty="0" smtClean="0"/>
              <a:t>---------- </a:t>
            </a:r>
            <a:r>
              <a:rPr lang="en-US" sz="4000" dirty="0"/>
              <a:t>the city limits and turn north.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Toriqul Goni\My Documents\clip_image00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6019800" cy="357044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47800" y="5334000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The cat sat </a:t>
            </a:r>
            <a:r>
              <a:rPr lang="en-US" sz="4000" b="1" dirty="0" smtClean="0"/>
              <a:t>--------</a:t>
            </a:r>
            <a:r>
              <a:rPr lang="en-US" sz="4000" dirty="0" smtClean="0"/>
              <a:t> </a:t>
            </a:r>
            <a:r>
              <a:rPr lang="en-US" sz="4000" dirty="0"/>
              <a:t>the mat.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Toriqul Goni\My Documents\clip_image00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5889171" cy="34353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1816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We'll move your </a:t>
            </a:r>
            <a:r>
              <a:rPr lang="en-US" sz="4000" dirty="0" smtClean="0"/>
              <a:t>old </a:t>
            </a:r>
            <a:r>
              <a:rPr lang="en-US" sz="4000" dirty="0"/>
              <a:t>bed </a:t>
            </a:r>
            <a:r>
              <a:rPr lang="en-US" sz="4000" b="1" dirty="0" smtClean="0"/>
              <a:t>---------</a:t>
            </a:r>
            <a:r>
              <a:rPr lang="en-US" sz="4000" dirty="0" smtClean="0"/>
              <a:t> </a:t>
            </a:r>
            <a:r>
              <a:rPr lang="en-US" sz="4000" dirty="0"/>
              <a:t>your room.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410200"/>
            <a:ext cx="579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My car is </a:t>
            </a:r>
            <a:r>
              <a:rPr lang="en-US" sz="4000" b="1" dirty="0" smtClean="0"/>
              <a:t>-------</a:t>
            </a:r>
            <a:r>
              <a:rPr lang="en-US" sz="4000" dirty="0" smtClean="0"/>
              <a:t> </a:t>
            </a:r>
            <a:r>
              <a:rPr lang="en-US" sz="4000" dirty="0"/>
              <a:t>the house.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732763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5562600"/>
            <a:ext cx="693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Draw a line </a:t>
            </a:r>
            <a:r>
              <a:rPr lang="en-US" sz="4000" b="1" i="1" dirty="0" smtClean="0"/>
              <a:t>-----------</a:t>
            </a:r>
            <a:r>
              <a:rPr lang="en-US" sz="4000" dirty="0" smtClean="0"/>
              <a:t> </a:t>
            </a:r>
            <a:r>
              <a:rPr lang="en-US" sz="4000" dirty="0"/>
              <a:t>the page.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828800"/>
            <a:ext cx="6019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867400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She leans </a:t>
            </a:r>
            <a:r>
              <a:rPr lang="en-US" sz="4000" b="1" i="1" dirty="0" smtClean="0"/>
              <a:t>-----------</a:t>
            </a:r>
            <a:r>
              <a:rPr lang="en-US" sz="4000" dirty="0" smtClean="0"/>
              <a:t> </a:t>
            </a:r>
            <a:r>
              <a:rPr lang="en-US" sz="4000" dirty="0"/>
              <a:t>the tree.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752600"/>
            <a:ext cx="5003598" cy="411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193</Words>
  <Application>Microsoft Office PowerPoint</Application>
  <PresentationFormat>On-screen Show (4:3)</PresentationFormat>
  <Paragraphs>42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Welcome POWERPOINT PRESENTATION ON PREPOSITION Prepared by Md. Tarikul Ghani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Practice</vt:lpstr>
      <vt:lpstr>Slide 23</vt:lpstr>
    </vt:vector>
  </TitlesOfParts>
  <Company>ITech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ON PREPOSITION</dc:title>
  <dc:creator>self</dc:creator>
  <cp:lastModifiedBy>User</cp:lastModifiedBy>
  <cp:revision>23</cp:revision>
  <dcterms:created xsi:type="dcterms:W3CDTF">2015-04-26T17:36:54Z</dcterms:created>
  <dcterms:modified xsi:type="dcterms:W3CDTF">2016-11-19T02:26:32Z</dcterms:modified>
</cp:coreProperties>
</file>