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0" r:id="rId7"/>
    <p:sldId id="261" r:id="rId8"/>
    <p:sldId id="291" r:id="rId9"/>
    <p:sldId id="269" r:id="rId10"/>
    <p:sldId id="264" r:id="rId11"/>
    <p:sldId id="266" r:id="rId12"/>
    <p:sldId id="268" r:id="rId13"/>
    <p:sldId id="278" r:id="rId14"/>
    <p:sldId id="277" r:id="rId15"/>
    <p:sldId id="285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A_©bxwZ</a:t>
            </a:r>
            <a:r>
              <a:rPr lang="en-US" sz="6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K¬v‡m</a:t>
            </a:r>
            <a:r>
              <a:rPr lang="en-US" sz="6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60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9144000" cy="5029200"/>
          </a:xfrm>
          <a:solidFill>
            <a:srgbClr val="66FF33"/>
          </a:solidFill>
        </p:spPr>
        <p:txBody>
          <a:bodyPr/>
          <a:lstStyle/>
          <a:p>
            <a:pPr eaLnBrk="1" hangingPunct="1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eaLnBrk="1" hangingPunct="1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cwiPvjbvq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- </a:t>
            </a:r>
          </a:p>
          <a:p>
            <a:pPr eaLnBrk="1" hangingPunct="1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Gg`v`yj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nK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eaLnBrk="1" hangingPunct="1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A_©bxwZ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eaLnBrk="1" hangingPunct="1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zjI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gv‡gbkvnx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mgevq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K‡qKRb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e¨w³ †¯^”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Qvq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mgAwaKvi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mg`vwq‡Z¡i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mvavib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wmw×i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†h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M‡o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Zv‡j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mgevq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mgevq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Kvievi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Kviev‡ii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m`m¨iv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wb‡RivB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gyja‡bi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†`q,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Kvievi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cwiPvjbv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SuywK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enb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A_©bxwwZwe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KvjfvU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Ò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mgevq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Ggb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hLv‡b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wb‡R‡`i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Avw_©K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Ae¯’vi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DbœwZi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†¯^”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Qvq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mgAwaKv‡ii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G‡K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A‡b¨i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mn‡hvwMZv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K‡i|Ó</a:t>
            </a:r>
            <a:endParaRPr lang="en-US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†P¤^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Ò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`ªe¨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mieivn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cwiPvjbvi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m`m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¨‡`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e›Ub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mgevq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Kvievi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e‡j|Ó</a:t>
            </a:r>
            <a:endParaRPr lang="en-US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Ò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mK‡ji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Z‡i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mK‡j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cÖ‡Z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¨‡K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c‡ii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Z‡i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Ó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gyj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bxwZ‡Z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D™¢y×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wKQy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†¯^”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Qvq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cvi¯úwiK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mn‡qvwMZvi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M‡o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Zv‡j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mgevq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mgevq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Kvievi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mgevq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cÖwZôv‡b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gvwjK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kªwg‡Ki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ivóªvqvZ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sz="67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700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ivóªxq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cÖ‡qvR‡b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RbM‡bi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Av_©-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Kj¨v‡b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D‡`¨vMx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¯^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gvwjKvbvq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cwiPvjbv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ivóªvqË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mvavibZ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hme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wbivcËvi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Acwinvh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Rbmvavib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cwiPvjbv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mvavib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jv‡Ki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Amyweav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mg¯Í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cwiPvjbvi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ØvwqZ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ivóªvqË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evsjv‡`‡k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A¯¿, 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jŠn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B¯úvZ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KvMR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we`y¨r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M¨vm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cwienb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‡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D‡jøL‡hvM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ivóªvqË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Amyweav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6248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1.AwaK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gyjab</a:t>
            </a:r>
            <a:endParaRPr lang="en-US" sz="32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fvix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3. `¶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cwiPvjbv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AeKvVv‡gv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4.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5. ˆ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elg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n«vm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DbœZ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gv‡bi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`ªe¨</a:t>
            </a:r>
            <a:endParaRPr lang="en-US" sz="32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7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b¨h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gRywi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8.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weÁvcb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9.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e¨cK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M‡elbv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cÖwk¶b</a:t>
            </a:r>
            <a:endParaRPr lang="en-US" sz="32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10.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cÖwZi¶v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wkí</a:t>
            </a:r>
            <a:endParaRPr lang="en-US" sz="32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6172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1.AvgjvZvwš¿K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g‡bvfve</a:t>
            </a:r>
            <a:endParaRPr lang="en-US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e¨q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× 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3. `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yb©xwZ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¯^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RbcÖxwZ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4. `¶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Afve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5.AcPq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Kg 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7. `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xN©mywÎZv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8. 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GK‡PwUqv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9. †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MvcbxqZv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10.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Kg©ZrciZvi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Afve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67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67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vqZ¡mvwkZ</a:t>
            </a:r>
            <a:r>
              <a:rPr lang="en-US" sz="67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7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67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7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67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7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67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</a:t>
            </a:r>
            <a:br>
              <a:rPr lang="en-US" sz="67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vqËkvwmZ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kvwmZ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cÖwZôvb‡K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eySvq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†h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AvBb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cwil‡`i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AvB‡bi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bxwZ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Av`‡k©i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AvIZvq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Zš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¿ I ¯^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cwiPvjbv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KZ©„c¶ KZ©„K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cwiPvwjZ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vqËkvwmZ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AvgjvZvwš¿K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RwUjZv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`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xN©m~wÎZv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e¨e¯’vcbv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ye©jZv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Gov‡bv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cÖkvm‡b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MvZkxjZv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m„wói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Kg©`¶Zv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e„w×i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j‡¶¨ ¯^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vqËkvwmZ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Giƒc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cwiPvjbvi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†¶‡Î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GKw`‡K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e¨w³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gvwjKvbvi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Ab¨w`‡K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AvbyK~j¨I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miKvi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wm×vš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—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mivmwi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Pvwc‡q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qbv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AwaKvsk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e„n`vqZb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LvZmgyn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vqËkvwmZ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cwiPvwjZ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n‡”Q|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K…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wlLv‡Z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K…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K‡c©v‡ikb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grm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K‡c©v‡ikb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lvl="0"/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wkíLv‡Z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wPwb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K‡c©v‡ikb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¶z`ª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KzwUi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ms¯’v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cvUKj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ms¯’v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ebwkí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ms¯’v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  <a:p>
            <a:pPr lvl="0"/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LwbR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Lv‡Z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M¨vm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LwbR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K‡c©v‡ikb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we`y¨r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©|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mevLv‡Z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ch©Ub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ms¯’v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Uwj‡dvb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ms¯’v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`|</a:t>
            </a:r>
            <a:endParaRPr lang="en-US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e¨w³ 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cÖwZôvb</a:t>
            </a:r>
            <a:endParaRPr lang="en-US" sz="7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hme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e¨w³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gvwjKvbvq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D‡V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cwiPvwjZ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e¨w³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e¨w³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pPr>
              <a:buNone/>
            </a:pP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1| GK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cÖwZôvb</a:t>
            </a:r>
            <a:endParaRPr lang="en-US" sz="4400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Askx`vwi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Kvievi</a:t>
            </a:r>
            <a:endParaRPr lang="en-US" sz="4400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3| †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hŠ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_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gyjabx</a:t>
            </a:r>
            <a:r>
              <a:rPr lang="en-US" sz="4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Kvievi</a:t>
            </a:r>
            <a:endParaRPr lang="en-US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e¨w³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myweav-Amyweav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myweav</a:t>
            </a:r>
            <a:endParaRPr lang="en-US" sz="36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2| `ª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æZ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MÖnb</a:t>
            </a:r>
            <a:endParaRPr lang="en-US" sz="36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gvwjK-kÖwgK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mym¤úK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</a:t>
            </a:r>
          </a:p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iæwP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endParaRPr lang="en-US" sz="36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5| `ÿ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cwiPh©v</a:t>
            </a:r>
            <a:endParaRPr lang="en-US" sz="36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Amyweav</a:t>
            </a:r>
            <a:endParaRPr lang="en-US" sz="4000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gyja‡bi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íZv</a:t>
            </a:r>
            <a:endParaRPr lang="en-US" sz="4000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A`ÿ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cwiPvjbv</a:t>
            </a:r>
            <a:endParaRPr lang="en-US" sz="4000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ØvwqØ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Amxg</a:t>
            </a:r>
            <a:endParaRPr lang="en-US" sz="4000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e„n`vqZb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m¤¢e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bq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9342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39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13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3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pPr eaLnBrk="1" hangingPunct="1"/>
            <a:r>
              <a:rPr lang="en-US" dirty="0" err="1" smtClean="0">
                <a:latin typeface="SutonnyMJ" pitchFamily="2" charset="0"/>
                <a:cs typeface="SutonnyMJ" pitchFamily="2" charset="0"/>
              </a:rPr>
              <a:t>cye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hvPvB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gyjab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gyja‡bi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gyjab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eaLnBrk="1" hangingPunct="1">
              <a:buFontTx/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 eaLnBrk="1" hangingPunct="1">
              <a:buFontTx/>
              <a:buNone/>
            </a:pP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msMVb</a:t>
            </a:r>
            <a:endParaRPr lang="en-US" sz="60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latin typeface="SutonnyMJ" pitchFamily="2" charset="0"/>
              </a:rPr>
              <a:t/>
            </a:r>
            <a:br>
              <a:rPr lang="en-US" sz="4000" b="1" dirty="0" smtClean="0">
                <a:latin typeface="SutonnyMJ" pitchFamily="2" charset="0"/>
              </a:rPr>
            </a:br>
            <a:r>
              <a:rPr lang="en-US" sz="5300" b="1" dirty="0" err="1" smtClean="0">
                <a:latin typeface="SutonnyMJ" pitchFamily="2" charset="0"/>
              </a:rPr>
              <a:t>msMVb</a:t>
            </a:r>
            <a:r>
              <a:rPr lang="en-US" sz="5300" b="1" dirty="0" smtClean="0">
                <a:latin typeface="SutonnyMJ" pitchFamily="2" charset="0"/>
              </a:rPr>
              <a:t> </a:t>
            </a:r>
            <a:r>
              <a:rPr lang="en-US" sz="5300" b="1" dirty="0" err="1" smtClean="0">
                <a:latin typeface="SutonnyMJ" pitchFamily="2" charset="0"/>
              </a:rPr>
              <a:t>ewj‡Z</a:t>
            </a:r>
            <a:r>
              <a:rPr lang="en-US" sz="5300" b="1" dirty="0" smtClean="0">
                <a:latin typeface="SutonnyMJ" pitchFamily="2" charset="0"/>
              </a:rPr>
              <a:t> </a:t>
            </a:r>
            <a:r>
              <a:rPr lang="en-US" sz="5300" b="1" dirty="0" err="1" smtClean="0">
                <a:latin typeface="SutonnyMJ" pitchFamily="2" charset="0"/>
              </a:rPr>
              <a:t>wK</a:t>
            </a:r>
            <a:r>
              <a:rPr lang="en-US" sz="5300" b="1" dirty="0" smtClean="0">
                <a:latin typeface="SutonnyMJ" pitchFamily="2" charset="0"/>
              </a:rPr>
              <a:t> </a:t>
            </a:r>
            <a:r>
              <a:rPr lang="en-US" sz="5300" b="1" dirty="0" err="1" smtClean="0">
                <a:latin typeface="SutonnyMJ" pitchFamily="2" charset="0"/>
              </a:rPr>
              <a:t>eySvq</a:t>
            </a:r>
            <a:r>
              <a:rPr lang="en-US" sz="5300" b="1" dirty="0" smtClean="0">
                <a:latin typeface="SutonnyMJ" pitchFamily="2" charset="0"/>
              </a:rPr>
              <a:t> ?</a:t>
            </a:r>
            <a:r>
              <a:rPr lang="en-US" sz="4900" dirty="0" smtClean="0">
                <a:latin typeface="SutonnyMJ" pitchFamily="2" charset="0"/>
              </a:rPr>
              <a:t/>
            </a:r>
            <a:br>
              <a:rPr lang="en-US" sz="4900" dirty="0" smtClean="0">
                <a:latin typeface="SutonnyMJ" pitchFamily="2" charset="0"/>
              </a:rPr>
            </a:br>
            <a:endParaRPr lang="en-US" sz="4000" dirty="0" smtClean="0">
              <a:latin typeface="SutonnyMJ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latin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DcKib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f~wg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kªg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gyjab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ïaygvÎ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f~wg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kªg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gyjab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KvbwKQy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hvqbv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DcKib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mgy‡ni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myôz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myôz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Aa¨vcK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n¨vwbi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Ò‡Kvb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D‡Ïk¨mgyn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mvabK‡í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we‡klvwqZ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Dcv`v‡bi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myôz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mvab‡K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e‡j|Ó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Aa¨vcK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wgjIqvW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ÒKg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Kg©xi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mvgÄm¨c~Y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cvi®úwiK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AZGe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f~wg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kªg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gyja‡bi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myôz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¨‡g †h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D‡`¨vM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cÖ‡Pôv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msMVK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†K ?</a:t>
            </a:r>
            <a:endParaRPr lang="en-US" sz="6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GKwÎZ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mva‡bi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‡h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msMVK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Drcv`‡bi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ïiy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Drcvw`Z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`ªe¨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evRviRvZ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me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vwqZ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¡ I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SuywK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D‡`¨v³v‡KB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enb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GQvov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h‡Kvb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mdjZv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e¨_©Zv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msMV‡Ki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`¶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Kg©‰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bcyY¨Zv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eyw×gËvi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wbf©i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GRb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gvk©vj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msMVK‡K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Ò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Captain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of the Industry”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AwfwnZ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msMV‡Ki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b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1. j¶¨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wba©vib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    2.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DcKib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mvab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 4.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gyjab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5.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ZË¡veavb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       6.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kªg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wefvM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cÖeZ©b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7.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SzuwK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enb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       8.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evRviRvZ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9.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weÁvcb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cÖPvi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10.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bZzbZ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cÖeZ©b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11.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e›Ub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     12. †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i¶v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 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13.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AbymÜvb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14.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AR©b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    15.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cÖwZ‡hvwMZvgyjK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m„wó</a:t>
            </a:r>
            <a:endParaRPr lang="en-US" sz="4000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12192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6000" b="1" dirty="0" err="1" smtClean="0">
                <a:latin typeface="SutonnyMJ" pitchFamily="2" charset="0"/>
              </a:rPr>
              <a:t>AvR‡Ki</a:t>
            </a:r>
            <a:r>
              <a:rPr lang="en-US" sz="6000" b="1" dirty="0" smtClean="0">
                <a:latin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</a:rPr>
              <a:t>cv‡Vi</a:t>
            </a:r>
            <a:r>
              <a:rPr lang="en-US" sz="6000" b="1" dirty="0" smtClean="0">
                <a:latin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</a:rPr>
              <a:t>cybiv‡jvPbv</a:t>
            </a:r>
            <a:endParaRPr lang="en-US" sz="6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/>
            <a:endParaRPr lang="en-US" dirty="0" smtClean="0">
              <a:solidFill>
                <a:srgbClr val="7030A0"/>
              </a:solidFill>
              <a:latin typeface="SutonnyMJ" pitchFamily="2" charset="0"/>
            </a:endParaRPr>
          </a:p>
          <a:p>
            <a:pPr eaLnBrk="1" hangingPunct="1"/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</a:rPr>
              <a:t>AvR‡K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</a:rPr>
              <a:t>Avgiv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</a:rPr>
              <a:t>hme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</a:rPr>
              <a:t>welq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</a:rPr>
              <a:t>cojvg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</a:rPr>
              <a:t>Zv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</a:rPr>
              <a:t>n‡jv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</a:rPr>
              <a:t> t</a:t>
            </a:r>
          </a:p>
          <a:p>
            <a:pPr eaLnBrk="1" hangingPunct="1"/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</a:rPr>
              <a:t>1| 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</a:rPr>
              <a:t>msMVb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</a:rPr>
              <a:t>wK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</a:rPr>
              <a:t> ?</a:t>
            </a:r>
          </a:p>
          <a:p>
            <a:pPr eaLnBrk="1" hangingPunct="1"/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</a:rPr>
              <a:t>2| 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</a:rPr>
              <a:t>msMVK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</a:rPr>
              <a:t> †K ? </a:t>
            </a:r>
          </a:p>
          <a:p>
            <a:pPr eaLnBrk="1" hangingPunct="1"/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</a:rPr>
              <a:t>3| 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</a:rPr>
              <a:t>msMV‡Ki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</a:rPr>
              <a:t>Kvh©vewj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</a:rPr>
              <a:t>wK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</a:rPr>
              <a:t>wK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</a:rPr>
              <a:t> ?</a:t>
            </a:r>
            <a:endParaRPr lang="en-US" sz="4800" dirty="0" smtClean="0">
              <a:solidFill>
                <a:srgbClr val="7030A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>
            <a:noAutofit/>
          </a:bodyPr>
          <a:lstStyle/>
          <a:p>
            <a:pPr eaLnBrk="1" hangingPunct="1"/>
            <a:r>
              <a:rPr lang="en-US" sz="8000" b="1" dirty="0" err="1" smtClean="0">
                <a:solidFill>
                  <a:srgbClr val="0070C0"/>
                </a:solidFill>
                <a:latin typeface="SutonnyMJ" pitchFamily="2" charset="0"/>
              </a:rPr>
              <a:t>evwoi</a:t>
            </a:r>
            <a:r>
              <a:rPr lang="en-US" sz="8000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8000" b="1" dirty="0" err="1" smtClean="0">
                <a:solidFill>
                  <a:srgbClr val="0070C0"/>
                </a:solidFill>
                <a:latin typeface="SutonnyMJ" pitchFamily="2" charset="0"/>
              </a:rPr>
              <a:t>KvR</a:t>
            </a:r>
            <a:endParaRPr lang="en-US" sz="8000" b="1" dirty="0" smtClean="0">
              <a:solidFill>
                <a:srgbClr val="0070C0"/>
              </a:solidFill>
              <a:latin typeface="SutonnyMJ" pitchFamily="2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1|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msMVb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wK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 ?</a:t>
            </a:r>
          </a:p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2|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msMVK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 †K ? </a:t>
            </a:r>
          </a:p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3|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msMV‡Ki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Kvh©vewj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wK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wK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 ?</a:t>
            </a:r>
            <a:endParaRPr lang="en-US" sz="4000" dirty="0" smtClean="0">
              <a:solidFill>
                <a:srgbClr val="7030A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pPr eaLnBrk="1" hangingPunct="1"/>
            <a:r>
              <a:rPr lang="en-US" dirty="0" err="1" smtClean="0">
                <a:latin typeface="SutonnyMJ" pitchFamily="2" charset="0"/>
                <a:cs typeface="SutonnyMJ" pitchFamily="2" charset="0"/>
              </a:rPr>
              <a:t>cye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hvPvB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1|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</a:rPr>
              <a:t>msMVb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</a:rPr>
              <a:t>wK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 ?</a:t>
            </a:r>
          </a:p>
          <a:p>
            <a:pPr>
              <a:buNone/>
            </a:pP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2|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</a:rPr>
              <a:t>msMVK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 †K ? </a:t>
            </a:r>
          </a:p>
          <a:p>
            <a:pPr>
              <a:buNone/>
            </a:pP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3|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</a:rPr>
              <a:t>msMV‡Ki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</a:rPr>
              <a:t>Kvh©vewj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</a:rPr>
              <a:t>wK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</a:rPr>
              <a:t>wK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 ?</a:t>
            </a:r>
            <a:endParaRPr lang="en-US" sz="2400" dirty="0" smtClean="0">
              <a:solidFill>
                <a:srgbClr val="7030A0"/>
              </a:solidFill>
              <a:latin typeface="SutonnyMJ" pitchFamily="2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cÖwZôvb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buNone/>
            </a:pP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gvwjKvbvi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wfË‡Z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cÖwZôvb‡K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wZb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Ñ</a:t>
            </a:r>
          </a:p>
          <a:p>
            <a:pPr>
              <a:buNone/>
            </a:pP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mgevq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2| e¨w³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cÖwZôvb</a:t>
            </a:r>
            <a:endParaRPr lang="en-US" sz="60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ivóªvqË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cÖwZôvb</a:t>
            </a:r>
            <a:endParaRPr lang="en-US" sz="60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1225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A_©bxwZ K¬v‡m mevB‡K ¯^vMZg</vt:lpstr>
      <vt:lpstr>cye© cvV hvPvB</vt:lpstr>
      <vt:lpstr> msMVb ewj‡Z wK eySvq ? </vt:lpstr>
      <vt:lpstr>msMVK †K ?</vt:lpstr>
      <vt:lpstr> msMV‡Ki Kvh©vewj t </vt:lpstr>
      <vt:lpstr>AvR‡Ki cv‡Vi cybiv‡jvPbv</vt:lpstr>
      <vt:lpstr>evwoi KvR</vt:lpstr>
      <vt:lpstr>cye© cvV hvPvB</vt:lpstr>
      <vt:lpstr>AvR‡Ki cvV t wewfbœ ai‡bi cÖwZôvb</vt:lpstr>
      <vt:lpstr> mgevq cÖwZôvb Kv‡K e‡j ? </vt:lpstr>
      <vt:lpstr>  ivóªvqvZ¡ cÖwZôvb Kv‡K e‡j ?  </vt:lpstr>
      <vt:lpstr>ivóªvqË cÖwZôv‡bi myweav I Amyweav ¸wj Av‡jvPbv Ki</vt:lpstr>
      <vt:lpstr> ¯^vqZ¡mvwkZ cÖwZôvb Kv‡K e‡j ? </vt:lpstr>
      <vt:lpstr>e¨w³ gvwjKvbv cÖwZôvb</vt:lpstr>
      <vt:lpstr>e¨w³ gvwjKvbv cÖwZôv‡bi myweav-Amyweav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A_©bxwZ K¬v‡m mevB‡K ¯^vMZg</dc:title>
  <dc:creator>LABPC-B4</dc:creator>
  <cp:lastModifiedBy>Lotus Computer</cp:lastModifiedBy>
  <cp:revision>20</cp:revision>
  <dcterms:created xsi:type="dcterms:W3CDTF">2006-08-16T00:00:00Z</dcterms:created>
  <dcterms:modified xsi:type="dcterms:W3CDTF">2016-11-19T03:53:04Z</dcterms:modified>
</cp:coreProperties>
</file>