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3" r:id="rId2"/>
    <p:sldId id="294" r:id="rId3"/>
    <p:sldId id="295" r:id="rId4"/>
    <p:sldId id="291" r:id="rId5"/>
    <p:sldId id="259" r:id="rId6"/>
    <p:sldId id="290" r:id="rId7"/>
    <p:sldId id="260" r:id="rId8"/>
    <p:sldId id="278" r:id="rId9"/>
    <p:sldId id="285" r:id="rId10"/>
    <p:sldId id="262" r:id="rId11"/>
    <p:sldId id="277" r:id="rId12"/>
    <p:sldId id="284" r:id="rId13"/>
    <p:sldId id="283" r:id="rId14"/>
    <p:sldId id="272" r:id="rId15"/>
    <p:sldId id="286" r:id="rId16"/>
    <p:sldId id="287" r:id="rId17"/>
    <p:sldId id="282" r:id="rId18"/>
    <p:sldId id="292" r:id="rId19"/>
    <p:sldId id="28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BER BCZ" initials="CB" lastIdx="1" clrIdx="0">
    <p:extLst>
      <p:ext uri="{19B8F6BF-5375-455C-9EA6-DF929625EA0E}">
        <p15:presenceInfo xmlns:p15="http://schemas.microsoft.com/office/powerpoint/2012/main" xmlns="" userId="CYBER B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24" autoAdjust="0"/>
    <p:restoredTop sz="65530" autoAdjust="0"/>
  </p:normalViewPr>
  <p:slideViewPr>
    <p:cSldViewPr snapToGrid="0">
      <p:cViewPr varScale="1">
        <p:scale>
          <a:sx n="73" d="100"/>
          <a:sy n="73" d="100"/>
        </p:scale>
        <p:origin x="-57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7BCFB-BB89-4320-A0FD-94805A4DB39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3A737-FD44-4E8F-AF43-5383A0C84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00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9580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712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855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949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4950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696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971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727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45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088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222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567C31-39D2-4247-B066-038FB4FC6FB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E88FE6-D74A-4BEC-A0D0-7775CFE6B8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191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6364" y="4639236"/>
            <a:ext cx="4802909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0183" y="1335958"/>
            <a:ext cx="6026727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337" y="1648304"/>
            <a:ext cx="84099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১. নিরীক্ষণ কাকে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593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861" y="174347"/>
            <a:ext cx="7014949" cy="4977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581708" y="5368374"/>
            <a:ext cx="817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সহকারে সমুদ্র প্রত্যক্ষণ করছেন। </a:t>
            </a:r>
            <a:endParaRPr lang="en-US" sz="4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8226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248" y="771326"/>
            <a:ext cx="34198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4814" y="1786989"/>
            <a:ext cx="11341289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একটি উদ্দেশ্য সাধনের জন্য প্রাকৃতিক পরিবেশে প্রকৃতি প্রদত্ত কোন ঘটনাকে সুনিয়ন্ত্রিত ভাবে প্রত্যক্ষণ করাকে নিরীক্ষণ বলে। অর্থাৎ কোন কিছুকে বিশেষ উদ্দেশ্য নিয়ে প্রত্যক্ষ করাকে নিরীক্ষণ বলে।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285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7323" y="828446"/>
            <a:ext cx="4755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596797" y="2117532"/>
            <a:ext cx="71422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১.নিরীক্ষণের </a:t>
            </a:r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বৈশিষ্ট্যগুলো কী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448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9485" y="90922"/>
            <a:ext cx="8129067" cy="51636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442435" y="5512158"/>
            <a:ext cx="7431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উদ্দেশ্যে প্রত্যক্ষণ করছেন।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3156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6222" y="423862"/>
            <a:ext cx="3740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6165" y="1609859"/>
            <a:ext cx="10481481" cy="338714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১.নিরীক্ষণ হচ্ছে বিশেষ এক ধরনের প্রত্যক্ষণ।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নিরীক্ষণ হচ্ছে একটি উদ্দেশ্যমূলক প্রত্যক্ষণ।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৩.নিরীক্ষণ হচ্ছে একটি সুনিয়ন্ত্রিত প্রত্যক্ষণ।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৪.নিরীক্ষণ সবক্ষেত্রেই নির্বাচনমূলক।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৫.নিরীক্ষণ হচ্ছে প্রকৃতি প্রদত্ত ঘটনার প্রত্যক্ষণ।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575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0468" y="991673"/>
            <a:ext cx="6478073" cy="109470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833" y="2086378"/>
            <a:ext cx="11313994" cy="294436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১.নিরীক্ষণের অনুপপত্তি কাকে বলে? উহা কতো প্রকার ও কী কী ?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10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3651" y="128789"/>
            <a:ext cx="7727324" cy="48553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854558" y="5382227"/>
            <a:ext cx="73286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 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 প্রত্যক্ষণ করছেন।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147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63"/>
            <a:ext cx="12191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সমাধানঃ-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নিরীক্ষণ করতে গিয়ে অনেক সময় আমরা ভুল-ভ্রান্তির মধ্যে নিপতিত হই। এরুপ ভুল-ভ্রান্তিকে নিরীক্ষণের অনুপপত্তি বলে। </a:t>
            </a:r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</a:t>
            </a:r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ণের অনুপপত্তি প্রথমত দুই প্রকার। 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যথাঃ-১. অনিরীক্ষণ অনুপপত্তি ও </a:t>
            </a:r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ভ্রান্ত নিরীক্ষণ অনুপপত্তি।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অনিরীক্ষণ অনুপপত্তি আবার দুই প্রকার। 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যথাঃ-(ক) দৃষ্টান্তের অনিরীক্ষণ ও (খ) প্রয়োজনীয় অবস্থাবলীর অনিরীক্ষণ।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ভ্রান্ত নিরীক্ষণ আবার দুই প্রকার। 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যথাঃ-(ক) ব্যক্তিগত ভ্রান্ত নিরীক্ষণ ও (খ) সার্বজনীন ভ্রান্ত নিরীক্ষণ। 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317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07242"/>
            <a:ext cx="12192000" cy="7136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014" y="941105"/>
            <a:ext cx="8579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১.নিরীক্ষণের পরিসর পরীক্ষণের তুলনায়-</a:t>
            </a:r>
          </a:p>
        </p:txBody>
      </p:sp>
      <p:sp>
        <p:nvSpPr>
          <p:cNvPr id="6" name="Rectangle 5"/>
          <p:cNvSpPr/>
          <p:nvPr/>
        </p:nvSpPr>
        <p:spPr>
          <a:xfrm>
            <a:off x="898955" y="1525880"/>
            <a:ext cx="8615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) সংকীর্ণ                                   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ব্যাপক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সমব্যাপক                              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(ঘ) অব্যাপক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014" y="2409957"/>
            <a:ext cx="95432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২.নিরীক্ষণের তুলনায় পরীক্ষণ একটি---- প্রক্রিয়া।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(ক)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(গ)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জটিল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৩.নিরীক্ষণ আরোহ অনুমানের কেমন ভিত্তি?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আকারগত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(iii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) বৈজ্ঞানিক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মধ্যে কোনটি ঠিক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1040991" y="3298749"/>
            <a:ext cx="360607" cy="360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41970" y="1538373"/>
            <a:ext cx="399245" cy="39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46254" y="5008960"/>
            <a:ext cx="399245" cy="360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1791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228" y="3615032"/>
            <a:ext cx="9603544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1" y="4101353"/>
            <a:ext cx="8534401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16687" y="883271"/>
            <a:ext cx="5387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6000" b="1" dirty="0">
              <a:solidFill>
                <a:srgbClr val="CC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442" y="2076424"/>
            <a:ext cx="11405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ভ্রান্ত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নিরীক্ষণ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       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591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12192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9546"/>
            <a:ext cx="12192000" cy="3922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4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44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5921" y="296213"/>
            <a:ext cx="8229600" cy="5035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64405" y="5434884"/>
            <a:ext cx="6974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সুনিয়ন্ত্রিতভাবে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81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980" y="2224586"/>
            <a:ext cx="10890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প্রদর্শনের মাধ্যমে ছাত্র/ছাত্রীর পূর্বজ্ঞান যাচাই করবো। </a:t>
            </a:r>
            <a:endParaRPr lang="en-US" sz="48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759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256" y="502276"/>
            <a:ext cx="7841087" cy="42366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1429556" y="5215943"/>
            <a:ext cx="9134342" cy="83712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সুনিয়ন্ত্রিত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451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2189409"/>
            <a:ext cx="101743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 </a:t>
            </a:r>
            <a:endParaRPr lang="en-US" sz="4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নিরীক্ষন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Observation)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500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7999" y="130710"/>
            <a:ext cx="8939284" cy="4940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467999" y="5362225"/>
            <a:ext cx="8207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গাড়ীতে সুনিয়ন্ত্রিত ভাবে দেখছেন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26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7449" y="707195"/>
            <a:ext cx="3959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241" y="1867435"/>
            <a:ext cx="10193740" cy="405868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১.নিরীক্ষণের ধারনা ব্যাখ্যা করতে পারবে-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২.নিরীক্ষণের প্রকৃতি বা বৈশিষ্ট্য জানতে পারবে-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৩.নিরীক্ষণের অনুপপত্তি নির্ণয় করতে পারবে।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851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682</TotalTime>
  <Words>392</Words>
  <Application>Microsoft Office PowerPoint</Application>
  <PresentationFormat>Custom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Retrospect</vt:lpstr>
      <vt:lpstr>Slide 1</vt:lpstr>
      <vt:lpstr>Cantonment Public School And College, Mymensingh.</vt:lpstr>
      <vt:lpstr>শিক্ষক পরচিতি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CYBER BCZ</dc:creator>
  <cp:lastModifiedBy>LABPC</cp:lastModifiedBy>
  <cp:revision>197</cp:revision>
  <dcterms:created xsi:type="dcterms:W3CDTF">2016-01-21T04:55:26Z</dcterms:created>
  <dcterms:modified xsi:type="dcterms:W3CDTF">2016-11-19T03:07:18Z</dcterms:modified>
</cp:coreProperties>
</file>