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80" r:id="rId3"/>
    <p:sldMasterId id="2147483792" r:id="rId4"/>
    <p:sldMasterId id="2147483864" r:id="rId5"/>
    <p:sldMasterId id="2147483912" r:id="rId6"/>
  </p:sldMasterIdLst>
  <p:notesMasterIdLst>
    <p:notesMasterId r:id="rId28"/>
  </p:notesMasterIdLst>
  <p:sldIdLst>
    <p:sldId id="256" r:id="rId7"/>
    <p:sldId id="257" r:id="rId8"/>
    <p:sldId id="274" r:id="rId9"/>
    <p:sldId id="309" r:id="rId10"/>
    <p:sldId id="279" r:id="rId11"/>
    <p:sldId id="280" r:id="rId12"/>
    <p:sldId id="281" r:id="rId13"/>
    <p:sldId id="285" r:id="rId14"/>
    <p:sldId id="286" r:id="rId15"/>
    <p:sldId id="307" r:id="rId16"/>
    <p:sldId id="295" r:id="rId17"/>
    <p:sldId id="272" r:id="rId18"/>
    <p:sldId id="297" r:id="rId19"/>
    <p:sldId id="304" r:id="rId20"/>
    <p:sldId id="303" r:id="rId21"/>
    <p:sldId id="302" r:id="rId22"/>
    <p:sldId id="305" r:id="rId23"/>
    <p:sldId id="267" r:id="rId24"/>
    <p:sldId id="291" r:id="rId25"/>
    <p:sldId id="261" r:id="rId26"/>
    <p:sldId id="26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C436"/>
    <a:srgbClr val="FFCCFF"/>
    <a:srgbClr val="00CC99"/>
    <a:srgbClr val="0000FF"/>
    <a:srgbClr val="4A708A"/>
    <a:srgbClr val="CCFFCC"/>
    <a:srgbClr val="FFCC99"/>
    <a:srgbClr val="CCFF33"/>
    <a:srgbClr val="B2B2B2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7970B3-6EAF-44E6-891A-81518C0D594D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BFF82F-BC4F-4311-8914-F9A2862A941E}">
      <dgm:prSet/>
      <dgm:spPr>
        <a:solidFill>
          <a:srgbClr val="FFCCFF"/>
        </a:solidFill>
      </dgm:spPr>
      <dgm:t>
        <a:bodyPr/>
        <a:lstStyle/>
        <a:p>
          <a:pPr rtl="0"/>
          <a:r>
            <a:rPr lang="en-US" b="1" dirty="0" err="1" smtClean="0">
              <a:solidFill>
                <a:srgbClr val="00CC99"/>
              </a:solidFill>
              <a:latin typeface="SutonnyMJ" pitchFamily="2" charset="0"/>
            </a:rPr>
            <a:t>wkLbdj</a:t>
          </a:r>
          <a:endParaRPr lang="en-US" b="1" dirty="0">
            <a:solidFill>
              <a:srgbClr val="00CC99"/>
            </a:solidFill>
            <a:latin typeface="SutonnyMJ" pitchFamily="2" charset="0"/>
            <a:cs typeface="SutonnyMJ" pitchFamily="2" charset="0"/>
          </a:endParaRPr>
        </a:p>
      </dgm:t>
    </dgm:pt>
    <dgm:pt modelId="{92810578-0BB3-4199-8DE1-FC9688F79DE3}" type="parTrans" cxnId="{1E99743C-E96D-427E-B1EB-841D2AFCF1A9}">
      <dgm:prSet/>
      <dgm:spPr/>
      <dgm:t>
        <a:bodyPr/>
        <a:lstStyle/>
        <a:p>
          <a:endParaRPr lang="en-US"/>
        </a:p>
      </dgm:t>
    </dgm:pt>
    <dgm:pt modelId="{E2ABCDBF-CD60-48E5-94D2-3EFBBFE9957D}" type="sibTrans" cxnId="{1E99743C-E96D-427E-B1EB-841D2AFCF1A9}">
      <dgm:prSet/>
      <dgm:spPr/>
      <dgm:t>
        <a:bodyPr/>
        <a:lstStyle/>
        <a:p>
          <a:endParaRPr lang="en-US"/>
        </a:p>
      </dgm:t>
    </dgm:pt>
    <dgm:pt modelId="{25A00AA6-4C1C-42CC-9257-1472C6D625CE}" type="pres">
      <dgm:prSet presAssocID="{A87970B3-6EAF-44E6-891A-81518C0D59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78CD4B-C0EF-41F1-8EB2-41D746910BC4}" type="pres">
      <dgm:prSet presAssocID="{F6BFF82F-BC4F-4311-8914-F9A2862A941E}" presName="circle1" presStyleLbl="node1" presStyleIdx="0" presStyleCnt="1"/>
      <dgm:spPr/>
    </dgm:pt>
    <dgm:pt modelId="{6A53DEFB-F5BB-4070-B556-4A18CBC73CC4}" type="pres">
      <dgm:prSet presAssocID="{F6BFF82F-BC4F-4311-8914-F9A2862A941E}" presName="space" presStyleCnt="0"/>
      <dgm:spPr/>
    </dgm:pt>
    <dgm:pt modelId="{EF869481-0926-4CAC-B20E-8FB153D6712D}" type="pres">
      <dgm:prSet presAssocID="{F6BFF82F-BC4F-4311-8914-F9A2862A941E}" presName="rect1" presStyleLbl="alignAcc1" presStyleIdx="0" presStyleCnt="1"/>
      <dgm:spPr/>
      <dgm:t>
        <a:bodyPr/>
        <a:lstStyle/>
        <a:p>
          <a:endParaRPr lang="en-US"/>
        </a:p>
      </dgm:t>
    </dgm:pt>
    <dgm:pt modelId="{1B41ED66-462A-45A2-ABB1-7D103E5D06FA}" type="pres">
      <dgm:prSet presAssocID="{F6BFF82F-BC4F-4311-8914-F9A2862A941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07484B-89D1-4ADC-84D4-7D364B0CF80B}" type="presOf" srcId="{F6BFF82F-BC4F-4311-8914-F9A2862A941E}" destId="{1B41ED66-462A-45A2-ABB1-7D103E5D06FA}" srcOrd="1" destOrd="0" presId="urn:microsoft.com/office/officeart/2005/8/layout/target3"/>
    <dgm:cxn modelId="{AB4CACEF-4E4A-4C76-8116-A72E7AE8A4EF}" type="presOf" srcId="{A87970B3-6EAF-44E6-891A-81518C0D594D}" destId="{25A00AA6-4C1C-42CC-9257-1472C6D625CE}" srcOrd="0" destOrd="0" presId="urn:microsoft.com/office/officeart/2005/8/layout/target3"/>
    <dgm:cxn modelId="{7A1AB60B-6BBF-42BB-B272-0ADBF7472122}" type="presOf" srcId="{F6BFF82F-BC4F-4311-8914-F9A2862A941E}" destId="{EF869481-0926-4CAC-B20E-8FB153D6712D}" srcOrd="0" destOrd="0" presId="urn:microsoft.com/office/officeart/2005/8/layout/target3"/>
    <dgm:cxn modelId="{1E99743C-E96D-427E-B1EB-841D2AFCF1A9}" srcId="{A87970B3-6EAF-44E6-891A-81518C0D594D}" destId="{F6BFF82F-BC4F-4311-8914-F9A2862A941E}" srcOrd="0" destOrd="0" parTransId="{92810578-0BB3-4199-8DE1-FC9688F79DE3}" sibTransId="{E2ABCDBF-CD60-48E5-94D2-3EFBBFE9957D}"/>
    <dgm:cxn modelId="{F7785743-07EC-4C39-9105-00111F36796A}" type="presParOf" srcId="{25A00AA6-4C1C-42CC-9257-1472C6D625CE}" destId="{A678CD4B-C0EF-41F1-8EB2-41D746910BC4}" srcOrd="0" destOrd="0" presId="urn:microsoft.com/office/officeart/2005/8/layout/target3"/>
    <dgm:cxn modelId="{A4A62775-FC1C-45BB-8664-3C6C41AE3343}" type="presParOf" srcId="{25A00AA6-4C1C-42CC-9257-1472C6D625CE}" destId="{6A53DEFB-F5BB-4070-B556-4A18CBC73CC4}" srcOrd="1" destOrd="0" presId="urn:microsoft.com/office/officeart/2005/8/layout/target3"/>
    <dgm:cxn modelId="{82D6B6A6-0FA2-45DA-82EC-5A0A11D210C4}" type="presParOf" srcId="{25A00AA6-4C1C-42CC-9257-1472C6D625CE}" destId="{EF869481-0926-4CAC-B20E-8FB153D6712D}" srcOrd="2" destOrd="0" presId="urn:microsoft.com/office/officeart/2005/8/layout/target3"/>
    <dgm:cxn modelId="{09A0D596-0A1F-4729-853A-52D5A80FD5D5}" type="presParOf" srcId="{25A00AA6-4C1C-42CC-9257-1472C6D625CE}" destId="{1B41ED66-462A-45A2-ABB1-7D103E5D06FA}" srcOrd="3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78CD4B-C0EF-41F1-8EB2-41D746910BC4}">
      <dsp:nvSpPr>
        <dsp:cNvPr id="0" name=""/>
        <dsp:cNvSpPr/>
      </dsp:nvSpPr>
      <dsp:spPr>
        <a:xfrm>
          <a:off x="0" y="0"/>
          <a:ext cx="990600" cy="9906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F869481-0926-4CAC-B20E-8FB153D6712D}">
      <dsp:nvSpPr>
        <dsp:cNvPr id="0" name=""/>
        <dsp:cNvSpPr/>
      </dsp:nvSpPr>
      <dsp:spPr>
        <a:xfrm>
          <a:off x="495300" y="0"/>
          <a:ext cx="3848100" cy="990600"/>
        </a:xfrm>
        <a:prstGeom prst="rect">
          <a:avLst/>
        </a:prstGeom>
        <a:solidFill>
          <a:srgbClr val="FFCCFF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err="1" smtClean="0">
              <a:solidFill>
                <a:srgbClr val="00CC99"/>
              </a:solidFill>
              <a:latin typeface="SutonnyMJ" pitchFamily="2" charset="0"/>
            </a:rPr>
            <a:t>wkLb</a:t>
          </a:r>
          <a:r>
            <a:rPr lang="bn-BD" sz="4100" b="1" kern="1200" dirty="0" smtClean="0">
              <a:solidFill>
                <a:srgbClr val="00CC99"/>
              </a:solidFill>
              <a:latin typeface="SutonnyMJ" pitchFamily="2" charset="0"/>
            </a:rPr>
            <a:t> </a:t>
          </a:r>
          <a:r>
            <a:rPr lang="en-US" sz="4100" b="1" kern="1200" dirty="0" err="1" smtClean="0">
              <a:solidFill>
                <a:srgbClr val="00CC99"/>
              </a:solidFill>
              <a:latin typeface="SutonnyMJ" pitchFamily="2" charset="0"/>
            </a:rPr>
            <a:t>dj</a:t>
          </a:r>
          <a:endParaRPr lang="en-US" sz="4100" b="1" kern="1200" dirty="0">
            <a:solidFill>
              <a:srgbClr val="00CC99"/>
            </a:solidFill>
            <a:latin typeface="SutonnyMJ" pitchFamily="2" charset="0"/>
            <a:cs typeface="SutonnyMJ" pitchFamily="2" charset="0"/>
          </a:endParaRPr>
        </a:p>
      </dsp:txBody>
      <dsp:txXfrm>
        <a:off x="495300" y="0"/>
        <a:ext cx="3848100" cy="990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7FBF2-C47A-4A04-8C50-EB977D2F7432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C356A-14AB-4790-91ED-0C50A780EF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C356A-14AB-4790-91ED-0C50A780EF1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C356A-14AB-4790-91ED-0C50A780EF1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04800" y="304800"/>
            <a:ext cx="8534400" cy="6019800"/>
            <a:chOff x="685800" y="838200"/>
            <a:chExt cx="7315200" cy="5486400"/>
          </a:xfrm>
        </p:grpSpPr>
        <p:grpSp>
          <p:nvGrpSpPr>
            <p:cNvPr id="9" name="Group 8"/>
            <p:cNvGrpSpPr/>
            <p:nvPr/>
          </p:nvGrpSpPr>
          <p:grpSpPr>
            <a:xfrm>
              <a:off x="685800" y="838200"/>
              <a:ext cx="7315200" cy="5486400"/>
              <a:chOff x="457200" y="990600"/>
              <a:chExt cx="7315200" cy="548640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5" name="Rectangle 4"/>
              <p:cNvSpPr/>
              <p:nvPr/>
            </p:nvSpPr>
            <p:spPr>
              <a:xfrm>
                <a:off x="457200" y="2171218"/>
                <a:ext cx="7315200" cy="830997"/>
              </a:xfrm>
              <a:prstGeom prst="rect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endParaRPr lang="en-US" sz="4800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NikoshBAN" pitchFamily="2" charset="0"/>
                  <a:cs typeface="NikoshBAN" pitchFamily="2" charset="0"/>
                </a:endParaRPr>
              </a:p>
            </p:txBody>
          </p:sp>
          <p:pic>
            <p:nvPicPr>
              <p:cNvPr id="6" name="Picture 5" descr="Picture46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57200" y="2971800"/>
                <a:ext cx="7315200" cy="3505200"/>
              </a:xfrm>
              <a:prstGeom prst="rect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</p:pic>
          <p:grpSp>
            <p:nvGrpSpPr>
              <p:cNvPr id="8" name="Group 7"/>
              <p:cNvGrpSpPr/>
              <p:nvPr/>
            </p:nvGrpSpPr>
            <p:grpSpPr>
              <a:xfrm>
                <a:off x="457200" y="990600"/>
                <a:ext cx="7315200" cy="1143000"/>
                <a:chOff x="457200" y="990600"/>
                <a:chExt cx="7315200" cy="1143000"/>
              </a:xfrm>
              <a:grpFill/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457200" y="990600"/>
                  <a:ext cx="7315200" cy="1143000"/>
                </a:xfrm>
                <a:prstGeom prst="rect">
                  <a:avLst/>
                </a:prstGeom>
                <a:grpFill/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" name="5-Point Star 6"/>
                <p:cNvSpPr/>
                <p:nvPr/>
              </p:nvSpPr>
              <p:spPr>
                <a:xfrm>
                  <a:off x="3200400" y="990600"/>
                  <a:ext cx="914400" cy="533400"/>
                </a:xfrm>
                <a:prstGeom prst="star5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0" name="5-Point Star 9"/>
            <p:cNvSpPr/>
            <p:nvPr/>
          </p:nvSpPr>
          <p:spPr>
            <a:xfrm>
              <a:off x="3733800" y="990600"/>
              <a:ext cx="838200" cy="609600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5-Point Star 10"/>
            <p:cNvSpPr/>
            <p:nvPr/>
          </p:nvSpPr>
          <p:spPr>
            <a:xfrm>
              <a:off x="4038600" y="1143000"/>
              <a:ext cx="838200" cy="609600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3810000" y="1066800"/>
              <a:ext cx="1524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5-Point Star 12"/>
            <p:cNvSpPr/>
            <p:nvPr/>
          </p:nvSpPr>
          <p:spPr>
            <a:xfrm>
              <a:off x="4038600" y="1219200"/>
              <a:ext cx="1524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5-Point Star 13"/>
            <p:cNvSpPr/>
            <p:nvPr/>
          </p:nvSpPr>
          <p:spPr>
            <a:xfrm flipH="1">
              <a:off x="4343400" y="1371600"/>
              <a:ext cx="2286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600200" y="1981200"/>
              <a:ext cx="4648200" cy="109397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7200" b="1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SutonnyMJ" pitchFamily="2" charset="0"/>
                  <a:cs typeface="SutonnyMJ" pitchFamily="2" charset="0"/>
                </a:rPr>
                <a:t>¯^</a:t>
              </a:r>
              <a:r>
                <a:rPr lang="en-US" sz="7200" b="1" spc="300" dirty="0" err="1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SutonnyMJ" pitchFamily="2" charset="0"/>
                  <a:cs typeface="SutonnyMJ" pitchFamily="2" charset="0"/>
                </a:rPr>
                <a:t>vMZg</a:t>
              </a:r>
              <a:endParaRPr lang="en-US" sz="7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utonnyMJ" pitchFamily="2" charset="0"/>
                <a:cs typeface="SutonnyMJ" pitchFamily="2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04800" y="4495800"/>
            <a:ext cx="85344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SutonnyMJ" pitchFamily="2" charset="0"/>
              </a:rPr>
              <a:t>evsjv</a:t>
            </a:r>
            <a:r>
              <a:rPr lang="en-US" sz="4400" b="1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SutonnyMJ" pitchFamily="2" charset="0"/>
              </a:rPr>
              <a:t>wefvM</a:t>
            </a:r>
            <a:endParaRPr lang="en-US" sz="4400" b="1" dirty="0" smtClean="0">
              <a:solidFill>
                <a:srgbClr val="0070C0"/>
              </a:solidFill>
              <a:latin typeface="SutonnyMJ" pitchFamily="2" charset="0"/>
            </a:endParaRPr>
          </a:p>
          <a:p>
            <a:pPr algn="ctr"/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K¨v›Ub‡g›U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cvewjK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¯‹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zj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GÛ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K‡jR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, †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gv‡gbkvnx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latin typeface="SutonnyMJ" pitchFamily="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4" descr="cha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1447800"/>
            <a:ext cx="2667000" cy="198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48200" y="3657600"/>
            <a:ext cx="434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Wv‡ji</a:t>
            </a: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ewo</a:t>
            </a: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PvjKzgov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Wvj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wc‡l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QvU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QvU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AvKv‡i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Zix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`¨ e¯‘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hv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†iv‡`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ïwK‡q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msiÿY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mâx-gvQ-gvs‡ki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m‡½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ivbœv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LvIqv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20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066800" y="1752600"/>
            <a:ext cx="259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457200" y="3657601"/>
            <a:ext cx="4267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Kj‡K</a:t>
            </a:r>
            <a:r>
              <a:rPr lang="en-US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cvov</a:t>
            </a:r>
            <a:r>
              <a:rPr lang="en-US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Qu¨vKv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-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ZvgvK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me‡b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e¨enªZ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ûKvi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Dc‡i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Kj‡K‡Z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Av¸b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`»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b="1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0" name="Horizontal Scroll 19"/>
          <p:cNvSpPr/>
          <p:nvPr/>
        </p:nvSpPr>
        <p:spPr>
          <a:xfrm>
            <a:off x="2438400" y="228600"/>
            <a:ext cx="4114800" cy="144780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-</a:t>
            </a:r>
            <a:endParaRPr lang="en-US" sz="4800" b="1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8400" y="3733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6576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743200" y="533401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        </a:t>
            </a:r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kãv</a:t>
            </a:r>
            <a:r>
              <a:rPr lang="en-US" sz="6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_© </a:t>
            </a:r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UxKv</a:t>
            </a:r>
            <a:endParaRPr lang="en-US" sz="6000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376279" y="4267200"/>
            <a:ext cx="235284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914400" y="6019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ব্যঞ্জন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-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ivbœv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ZiKvwi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400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0" grpId="0" animBg="1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0"/>
            <a:ext cx="8001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n-US" sz="8800" b="0" dirty="0" smtClean="0">
                <a:solidFill>
                  <a:srgbClr val="002060"/>
                </a:solidFill>
                <a:effectLst/>
                <a:latin typeface="SutonnyMJ" pitchFamily="2" charset="0"/>
                <a:cs typeface="SutonnyMJ" pitchFamily="2" charset="0"/>
              </a:rPr>
              <a:t>cvV </a:t>
            </a:r>
            <a:r>
              <a:rPr lang="en-US" sz="8800" b="0" dirty="0" err="1" smtClean="0">
                <a:solidFill>
                  <a:srgbClr val="002060"/>
                </a:solidFill>
                <a:effectLst/>
                <a:latin typeface="SutonnyMJ" pitchFamily="2" charset="0"/>
                <a:cs typeface="SutonnyMJ" pitchFamily="2" charset="0"/>
              </a:rPr>
              <a:t>we‡kølY</a:t>
            </a:r>
            <a:endParaRPr lang="en-US" sz="8800" b="0" dirty="0">
              <a:solidFill>
                <a:srgbClr val="002060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1000" y="3581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657600"/>
            <a:ext cx="449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R¸i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jvw_i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Pv‡U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gigi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G‡m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nvwRi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bn-BD" sz="2400" b="1" dirty="0" smtClean="0">
                <a:latin typeface="NikoshBAN" pitchFamily="2" charset="0"/>
                <a:cs typeface="NikoshBAN" pitchFamily="2" charset="0"/>
              </a:rPr>
              <a:t>     </a:t>
            </a:r>
            <a:endParaRPr lang="en-US" sz="24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0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6172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2286000" y="0"/>
            <a:ext cx="4343400" cy="1295400"/>
            <a:chOff x="2286000" y="304800"/>
            <a:chExt cx="4343400" cy="1295400"/>
          </a:xfrm>
        </p:grpSpPr>
        <p:sp>
          <p:nvSpPr>
            <p:cNvPr id="18" name="Flowchart: Punched Tape 17"/>
            <p:cNvSpPr/>
            <p:nvPr/>
          </p:nvSpPr>
          <p:spPr>
            <a:xfrm>
              <a:off x="2286000" y="304800"/>
              <a:ext cx="4343400" cy="1295400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200" dirty="0" smtClean="0"/>
                <a:t> 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90800" y="685800"/>
              <a:ext cx="3950120" cy="58477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</a:rPr>
                <a:t>    </a:t>
              </a:r>
              <a:r>
                <a:rPr lang="bn-BD" sz="3200" b="1" dirty="0" smtClean="0">
                  <a:solidFill>
                    <a:srgbClr val="0070C0"/>
                  </a:solidFill>
                </a:rPr>
                <a:t>পাঠ বিশ্লেষণ</a:t>
              </a:r>
              <a:endParaRPr lang="en-US" sz="32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0" y="1219200"/>
            <a:ext cx="9144000" cy="584775"/>
          </a:xfrm>
          <a:prstGeom prst="rect">
            <a:avLst/>
          </a:prstGeom>
          <a:solidFill>
            <a:srgbClr val="3DC43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cyiælZvwš¿K mgv‡R bvixi </a:t>
            </a:r>
            <a:r>
              <a:rPr lang="en-US" sz="32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AmnvqZ</a:t>
            </a:r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¡, </a:t>
            </a:r>
            <a:r>
              <a:rPr lang="en-US" sz="32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Aegvbbv</a:t>
            </a:r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I wbh©vZ‡bi wPÎ|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72000" y="3581400"/>
            <a:ext cx="4572000" cy="76944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gvwm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e‡j,ÕPvi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gv‡m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cowj,Avi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KUv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w`b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b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wcwm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e‡j,Õ‡Q‡ji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gyL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†`‡L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cvlvY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big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nq|</a:t>
            </a:r>
            <a:r>
              <a:rPr lang="en-US" sz="2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Õ</a:t>
            </a:r>
            <a:r>
              <a:rPr lang="en-US" sz="2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2200" dirty="0"/>
          </a:p>
        </p:txBody>
      </p:sp>
      <p:sp>
        <p:nvSpPr>
          <p:cNvPr id="31" name="Rectangle 30"/>
          <p:cNvSpPr/>
          <p:nvPr/>
        </p:nvSpPr>
        <p:spPr>
          <a:xfrm>
            <a:off x="4267200" y="4724401"/>
            <a:ext cx="487680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KZRb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KZfv‡e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gvwm-wcwmi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m‡½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Avjvc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Rgv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‡”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Q,ZwiZiKvwii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Zv‡KI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Avn¬vw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`) †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Kbv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wKbv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?|</a:t>
            </a:r>
            <a:endParaRPr lang="en-US" sz="2400" b="1" dirty="0"/>
          </a:p>
        </p:txBody>
      </p:sp>
      <p:pic>
        <p:nvPicPr>
          <p:cNvPr id="17" name="Picture 16" descr="316637_260293647327908_788073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828800"/>
            <a:ext cx="2209800" cy="1752600"/>
          </a:xfrm>
          <a:prstGeom prst="rect">
            <a:avLst/>
          </a:prstGeom>
        </p:spPr>
      </p:pic>
      <p:pic>
        <p:nvPicPr>
          <p:cNvPr id="27" name="Picture 26" descr="7200378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1828800"/>
            <a:ext cx="2286000" cy="1752600"/>
          </a:xfrm>
          <a:prstGeom prst="rect">
            <a:avLst/>
          </a:prstGeom>
        </p:spPr>
      </p:pic>
      <p:pic>
        <p:nvPicPr>
          <p:cNvPr id="32" name="Picture 31" descr="8714159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1828800"/>
            <a:ext cx="2209800" cy="1752600"/>
          </a:xfrm>
          <a:prstGeom prst="rect">
            <a:avLst/>
          </a:prstGeom>
        </p:spPr>
      </p:pic>
      <p:pic>
        <p:nvPicPr>
          <p:cNvPr id="34" name="Picture 33" descr="313685_260780300612576_3500178_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38400" y="1828800"/>
            <a:ext cx="2133600" cy="1752600"/>
          </a:xfrm>
          <a:prstGeom prst="rect">
            <a:avLst/>
          </a:prstGeom>
        </p:spPr>
      </p:pic>
      <p:pic>
        <p:nvPicPr>
          <p:cNvPr id="36" name="Picture 35" descr="300px-The_farmer's_market_near_the_Potala_in_Lhas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8600" y="4419600"/>
            <a:ext cx="3810000" cy="21336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8" grpId="0" animBg="1"/>
      <p:bldP spid="30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4" descr="add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133600"/>
            <a:ext cx="3352800" cy="2438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3581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4648200"/>
            <a:ext cx="44958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c‡_i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cv‡k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Wvevi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KvVvj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Mv‡Qi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Qvqvq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wZb-Pvi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NycwU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Mv‡qi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Ûv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Iiv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G‡m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Avn¬vw`‡K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||</a:t>
            </a:r>
            <a:r>
              <a:rPr lang="bn-BD" sz="24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   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0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6172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0" y="66294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5"/>
          <p:cNvGrpSpPr/>
          <p:nvPr/>
        </p:nvGrpSpPr>
        <p:grpSpPr>
          <a:xfrm>
            <a:off x="2286000" y="0"/>
            <a:ext cx="4343400" cy="1295400"/>
            <a:chOff x="2286000" y="304800"/>
            <a:chExt cx="4343400" cy="1295400"/>
          </a:xfrm>
        </p:grpSpPr>
        <p:sp>
          <p:nvSpPr>
            <p:cNvPr id="18" name="Flowchart: Punched Tape 17"/>
            <p:cNvSpPr/>
            <p:nvPr/>
          </p:nvSpPr>
          <p:spPr>
            <a:xfrm>
              <a:off x="2286000" y="304800"/>
              <a:ext cx="4343400" cy="1295400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200" dirty="0" smtClean="0"/>
                <a:t> 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90800" y="685800"/>
              <a:ext cx="3950120" cy="58477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/>
                <a:t>    </a:t>
              </a:r>
              <a:r>
                <a:rPr lang="bn-BD" sz="3200" b="1" dirty="0" smtClean="0">
                  <a:solidFill>
                    <a:srgbClr val="0070C0"/>
                  </a:solidFill>
                </a:rPr>
                <a:t>পাঠ বিশ্লেষণ</a:t>
              </a:r>
              <a:endParaRPr lang="en-US" sz="32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0" y="1219200"/>
            <a:ext cx="9144000" cy="584775"/>
          </a:xfrm>
          <a:prstGeom prst="rect">
            <a:avLst/>
          </a:prstGeom>
          <a:solidFill>
            <a:srgbClr val="3DC43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cyiælZvwš¿K mgv‡R bvixi AmnvqZ¡,Aegvbbv I wbh©vZ‡bi wPÎ|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43400" y="4724400"/>
            <a:ext cx="4800600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MvKzj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nvj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Qv‡owb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gvwm-wcwm‡K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cvMj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Zzj‡Q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†m|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y‡fv©M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cvnv‡Z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n‡”Q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Avn¬vw`i</a:t>
            </a:r>
            <a:r>
              <a:rPr lang="en-US" sz="2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¨|</a:t>
            </a:r>
            <a:endParaRPr lang="en-US" sz="2200" dirty="0"/>
          </a:p>
        </p:txBody>
      </p:sp>
      <p:pic>
        <p:nvPicPr>
          <p:cNvPr id="15" name="Picture 1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1905000"/>
            <a:ext cx="29718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0" y="3733800"/>
            <a:ext cx="4267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kKzbiv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D‡o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G‡m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em‡Q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cvZv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k~b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kK‡bv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MvQUvq</a:t>
            </a:r>
            <a:r>
              <a:rPr lang="bn-BD" sz="2000" b="1" dirty="0" smtClean="0">
                <a:latin typeface="NikoshBAN" pitchFamily="2" charset="0"/>
                <a:cs typeface="NikoshBAN" pitchFamily="2" charset="0"/>
              </a:rPr>
              <a:t>     </a:t>
            </a:r>
            <a:endParaRPr lang="en-US" sz="20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0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6172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5"/>
          <p:cNvGrpSpPr/>
          <p:nvPr/>
        </p:nvGrpSpPr>
        <p:grpSpPr>
          <a:xfrm>
            <a:off x="2286000" y="0"/>
            <a:ext cx="4343400" cy="1295400"/>
            <a:chOff x="2286000" y="304800"/>
            <a:chExt cx="4343400" cy="1295400"/>
          </a:xfrm>
        </p:grpSpPr>
        <p:sp>
          <p:nvSpPr>
            <p:cNvPr id="18" name="Flowchart: Punched Tape 17"/>
            <p:cNvSpPr/>
            <p:nvPr/>
          </p:nvSpPr>
          <p:spPr>
            <a:xfrm>
              <a:off x="2286000" y="304800"/>
              <a:ext cx="4343400" cy="1295400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200" dirty="0" smtClean="0"/>
                <a:t> 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67000" y="609600"/>
              <a:ext cx="3576620" cy="5847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bn-BD" sz="3200" b="1" dirty="0" smtClean="0"/>
                <a:t>পাঠ বিশ্লেষণ</a:t>
              </a:r>
              <a:endParaRPr lang="en-US" sz="3200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0" y="1219200"/>
            <a:ext cx="9144000" cy="584775"/>
          </a:xfrm>
          <a:prstGeom prst="rect">
            <a:avLst/>
          </a:prstGeom>
          <a:solidFill>
            <a:srgbClr val="3DC43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`ywf©‡</a:t>
            </a:r>
            <a:r>
              <a:rPr lang="en-US" sz="3200" b="1" dirty="0" smtClean="0">
                <a:solidFill>
                  <a:srgbClr val="FFFF00"/>
                </a:solidFill>
                <a:latin typeface="SumeshwariMJ" pitchFamily="2" charset="0"/>
                <a:cs typeface="SumeshwariMJ" pitchFamily="2" charset="0"/>
              </a:rPr>
              <a:t>ÿ</a:t>
            </a:r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 fqvenZv</a:t>
            </a:r>
            <a:endParaRPr lang="en-US" sz="32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43400" y="3581400"/>
            <a:ext cx="48006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ywf©ÿ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VwK‡qwQj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Avn¬vw`i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evc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gnvgvixi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iv‡M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K‡jivq,‡m,Zvi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eŠ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Q‡jUv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kl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0" y="6257835"/>
            <a:ext cx="4114800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Avn¬vw`i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evc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vKvUv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ïay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eivÏ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i‡L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LvIqv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QvUvB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G‡Kev‡i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cy‡ivcywi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24400" y="62484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Mjv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†K‡U i³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†m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avi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kva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m¤¢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e,Abœ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Iqvi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Kv_vq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cv‡e</a:t>
            </a:r>
            <a:r>
              <a:rPr lang="en-US" sz="20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2000" b="1" dirty="0"/>
          </a:p>
        </p:txBody>
      </p:sp>
      <p:pic>
        <p:nvPicPr>
          <p:cNvPr id="26" name="Picture 25" descr="d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28800"/>
            <a:ext cx="3810000" cy="1828800"/>
          </a:xfrm>
          <a:prstGeom prst="rect">
            <a:avLst/>
          </a:prstGeom>
        </p:spPr>
      </p:pic>
      <p:pic>
        <p:nvPicPr>
          <p:cNvPr id="29" name="Picture 28" descr="y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1828800"/>
            <a:ext cx="3581400" cy="1752600"/>
          </a:xfrm>
          <a:prstGeom prst="rect">
            <a:avLst/>
          </a:prstGeom>
        </p:spPr>
      </p:pic>
      <p:pic>
        <p:nvPicPr>
          <p:cNvPr id="33" name="Picture 32" descr="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4267200"/>
            <a:ext cx="3505200" cy="1828800"/>
          </a:xfrm>
          <a:prstGeom prst="rect">
            <a:avLst/>
          </a:prstGeom>
        </p:spPr>
      </p:pic>
      <p:pic>
        <p:nvPicPr>
          <p:cNvPr id="35" name="Picture 34" descr="h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4267200"/>
            <a:ext cx="3505200" cy="1905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1000" y="3581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657600"/>
            <a:ext cx="4495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gvwm-wcwmi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mev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h‡ZœB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Avn¬vw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Aek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mevi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eu‡P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wM‡qwQj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0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0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6172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5"/>
          <p:cNvGrpSpPr/>
          <p:nvPr/>
        </p:nvGrpSpPr>
        <p:grpSpPr>
          <a:xfrm>
            <a:off x="2286000" y="0"/>
            <a:ext cx="4343400" cy="1295400"/>
            <a:chOff x="2286000" y="304800"/>
            <a:chExt cx="4343400" cy="1295400"/>
          </a:xfrm>
        </p:grpSpPr>
        <p:sp>
          <p:nvSpPr>
            <p:cNvPr id="18" name="Flowchart: Punched Tape 17"/>
            <p:cNvSpPr/>
            <p:nvPr/>
          </p:nvSpPr>
          <p:spPr>
            <a:xfrm>
              <a:off x="2286000" y="304800"/>
              <a:ext cx="4343400" cy="1295400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200" dirty="0" smtClean="0"/>
                <a:t> 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14600" y="609600"/>
              <a:ext cx="3950120" cy="5847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/>
                <a:t>    </a:t>
              </a:r>
              <a:r>
                <a:rPr lang="bn-BD" sz="3200" b="1" dirty="0" smtClean="0"/>
                <a:t>পাঠ বিশ্লেষণ</a:t>
              </a:r>
              <a:endParaRPr lang="en-US" sz="3200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0" y="1219200"/>
            <a:ext cx="9144000" cy="584775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AvcbR‡bi cÖwZ ggZ¡‡ev‡ai cÖKvk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72000" y="3581400"/>
            <a:ext cx="4572000" cy="707886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cvjøv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gvwm-wcwm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Avn¬vw`i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Rxe‡bi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j‡o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wQj,‡cj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hw`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L‡q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, 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cj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hw`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L‡q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B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0" y="6257835"/>
            <a:ext cx="44958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kn‡ii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evRv‡i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ZwiZiKvwi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djg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~‡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ji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`vg †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ek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Pov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Mvu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wK‡b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kn‡ii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evRv‡i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wM‡q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e‡P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Zviv,wKQz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ivRMvi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16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1600" b="1" dirty="0"/>
          </a:p>
        </p:txBody>
      </p:sp>
      <p:sp>
        <p:nvSpPr>
          <p:cNvPr id="17" name="Rectangle 16"/>
          <p:cNvSpPr/>
          <p:nvPr/>
        </p:nvSpPr>
        <p:spPr>
          <a:xfrm>
            <a:off x="4572000" y="6172200"/>
            <a:ext cx="4572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ïiæ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†Mi‡¯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Íi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evowZ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kvK-mâx,djg~j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gvwm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-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wcwmi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mvbwZ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kn‡ii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evRv‡i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wM‡q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e‡P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Avm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  <p:pic>
        <p:nvPicPr>
          <p:cNvPr id="26" name="Picture 25" descr="boat-loaded-with-food-vegetables-for-sa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4343400"/>
            <a:ext cx="3886200" cy="1752600"/>
          </a:xfrm>
          <a:prstGeom prst="rect">
            <a:avLst/>
          </a:prstGeom>
        </p:spPr>
      </p:pic>
      <p:pic>
        <p:nvPicPr>
          <p:cNvPr id="29" name="Picture 28" descr="Cocovico-market-201411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4343400"/>
            <a:ext cx="2971800" cy="1731097"/>
          </a:xfrm>
          <a:prstGeom prst="rect">
            <a:avLst/>
          </a:prstGeom>
        </p:spPr>
      </p:pic>
      <p:pic>
        <p:nvPicPr>
          <p:cNvPr id="19" name="Picture 18" descr="5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905000"/>
            <a:ext cx="2667000" cy="1676400"/>
          </a:xfrm>
          <a:prstGeom prst="rect">
            <a:avLst/>
          </a:prstGeom>
        </p:spPr>
      </p:pic>
      <p:pic>
        <p:nvPicPr>
          <p:cNvPr id="27" name="Picture 26" descr="Crossing_Icchamot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0" y="1905000"/>
            <a:ext cx="34290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1000" y="3581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657600"/>
            <a:ext cx="4495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gvwm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euwUUv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nv‡Z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wcwmi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nv‡Z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ivg`vi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g¯Í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GKUv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KvUvwi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000" b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0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6172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5"/>
          <p:cNvGrpSpPr/>
          <p:nvPr/>
        </p:nvGrpSpPr>
        <p:grpSpPr>
          <a:xfrm>
            <a:off x="2286000" y="0"/>
            <a:ext cx="4343400" cy="1295400"/>
            <a:chOff x="2286000" y="304800"/>
            <a:chExt cx="4343400" cy="1295400"/>
          </a:xfrm>
        </p:grpSpPr>
        <p:sp>
          <p:nvSpPr>
            <p:cNvPr id="18" name="Flowchart: Punched Tape 17"/>
            <p:cNvSpPr/>
            <p:nvPr/>
          </p:nvSpPr>
          <p:spPr>
            <a:xfrm>
              <a:off x="2286000" y="304800"/>
              <a:ext cx="4343400" cy="1295400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200" dirty="0" smtClean="0"/>
                <a:t> 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90800" y="609600"/>
              <a:ext cx="3857146" cy="58477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/>
                <a:t>   </a:t>
              </a:r>
              <a:r>
                <a:rPr lang="bn-BD" sz="3200" b="1" dirty="0" smtClean="0"/>
                <a:t>পাঠ বিশ্লেষণ</a:t>
              </a:r>
              <a:endParaRPr lang="en-US" sz="3200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0" y="1219200"/>
            <a:ext cx="9144000" cy="584775"/>
          </a:xfrm>
          <a:prstGeom prst="rect">
            <a:avLst/>
          </a:prstGeom>
          <a:solidFill>
            <a:srgbClr val="3DC43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Ab¨v‡qi weiæ‡× bvixi msMÖvgx †PZbvi cÖKvk|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72000" y="3581400"/>
            <a:ext cx="4572000" cy="707886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gvwm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e‡j,‡K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GwM‡q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Avm‡e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G‡mv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euwUi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GK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Kv‡c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Mjv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duvK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‡`e|</a:t>
            </a:r>
            <a:endParaRPr lang="en-US" sz="2000" b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43000" y="6257835"/>
            <a:ext cx="70104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gvwm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e‡j.Õ‡kvb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KvbvB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G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‘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GwK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gv‡UÕ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wcwm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e‡j,Õ‡gviv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latin typeface="SutonnyMJ" pitchFamily="2" charset="0"/>
                <a:cs typeface="SutonnyMJ" pitchFamily="2" charset="0"/>
              </a:rPr>
              <a:t>gi‡evÕ</a:t>
            </a:r>
            <a:r>
              <a:rPr lang="en-US" sz="20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000" b="1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4" name="Picture 13" descr="4532313696985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981201"/>
            <a:ext cx="3352800" cy="1600200"/>
          </a:xfrm>
          <a:prstGeom prst="rect">
            <a:avLst/>
          </a:prstGeom>
        </p:spPr>
      </p:pic>
      <p:pic>
        <p:nvPicPr>
          <p:cNvPr id="16" name="Picture 15" descr="other-0785-063821-1-catalo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752600"/>
            <a:ext cx="3352800" cy="1905000"/>
          </a:xfrm>
          <a:prstGeom prst="rect">
            <a:avLst/>
          </a:prstGeom>
        </p:spPr>
      </p:pic>
      <p:pic>
        <p:nvPicPr>
          <p:cNvPr id="19" name="Picture 18" descr="other-2329-123821-1-catalo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0" y="4267200"/>
            <a:ext cx="3352800" cy="1828800"/>
          </a:xfrm>
          <a:prstGeom prst="rect">
            <a:avLst/>
          </a:prstGeom>
        </p:spPr>
      </p:pic>
      <p:pic>
        <p:nvPicPr>
          <p:cNvPr id="26" name="Picture 25" descr="stock-photo-accra-ghana-march-unidentified-ghanaian-people-talk-about-something-near-their-house-in-19905771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00600" y="4191000"/>
            <a:ext cx="28194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1000" y="3581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4863405"/>
            <a:ext cx="4495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gvwm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e‡j,ÕmRvM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iB‡Z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ivZUv|Õ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wcwm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e‡j.ÕZvB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fv‡jv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Kuv_v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K¤^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jUv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Pzwe‡q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ivwL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R‡j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Rvwb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nq|Õ</a:t>
            </a:r>
            <a:endParaRPr lang="en-US" sz="2800" b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0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6172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5"/>
          <p:cNvGrpSpPr/>
          <p:nvPr/>
        </p:nvGrpSpPr>
        <p:grpSpPr>
          <a:xfrm>
            <a:off x="2286000" y="0"/>
            <a:ext cx="4343400" cy="1295400"/>
            <a:chOff x="2286000" y="304800"/>
            <a:chExt cx="4343400" cy="1295400"/>
          </a:xfrm>
        </p:grpSpPr>
        <p:sp>
          <p:nvSpPr>
            <p:cNvPr id="18" name="Flowchart: Punched Tape 17"/>
            <p:cNvSpPr/>
            <p:nvPr/>
          </p:nvSpPr>
          <p:spPr>
            <a:xfrm>
              <a:off x="2286000" y="304800"/>
              <a:ext cx="4343400" cy="1295400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200" dirty="0" smtClean="0"/>
                <a:t> 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90800" y="609600"/>
              <a:ext cx="3857146" cy="58477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/>
                <a:t>   </a:t>
              </a:r>
              <a:r>
                <a:rPr lang="bn-BD" sz="3200" b="1" dirty="0" smtClean="0"/>
                <a:t>পাঠ বিশ্লেষণ</a:t>
              </a:r>
              <a:endParaRPr lang="en-US" sz="3200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0" y="1143000"/>
            <a:ext cx="9144000" cy="584775"/>
          </a:xfrm>
          <a:prstGeom prst="rect">
            <a:avLst/>
          </a:prstGeom>
          <a:solidFill>
            <a:srgbClr val="3DC43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Ab¨v‡qi weiæ‡× bvixi msMÖvgx †PZbvi cÖKvk|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95800" y="4661118"/>
            <a:ext cx="4572000" cy="181588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just"/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Novq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Avi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nuvwo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Kjwm‡Z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Av‡iv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Rj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iv‡L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Zviv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Wvev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†_‡K|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euwU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Avi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`v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iv‡L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nv‡Zi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Kv‡QB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hy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‡×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Av‡qvRb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Zix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gvwm-wcwm|</a:t>
            </a:r>
            <a:endParaRPr lang="en-US" sz="2800" b="1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3" name="Picture 12" descr="jalse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1752600"/>
            <a:ext cx="4648200" cy="2667000"/>
          </a:xfrm>
          <a:prstGeom prst="rect">
            <a:avLst/>
          </a:prstGeom>
        </p:spPr>
      </p:pic>
      <p:pic>
        <p:nvPicPr>
          <p:cNvPr id="15" name="Picture 14" descr="img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752600"/>
            <a:ext cx="35052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3048000" y="762000"/>
            <a:ext cx="3124200" cy="1219201"/>
          </a:xfrm>
          <a:prstGeom prst="flowChartPunchedTap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n-BD" sz="40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40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4290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228600" y="2438400"/>
            <a:ext cx="8229600" cy="2057400"/>
          </a:xfrm>
          <a:prstGeom prst="notched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Avn¬vw`‡K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iÿv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Kivi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†Kb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gvwm-wcwmi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AvcÖvY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Póv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Luy‡R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ei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K‡iv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</p:txBody>
      </p:sp>
      <p:sp>
        <p:nvSpPr>
          <p:cNvPr id="8" name="Notched Right Arrow 7"/>
          <p:cNvSpPr/>
          <p:nvPr/>
        </p:nvSpPr>
        <p:spPr>
          <a:xfrm>
            <a:off x="457200" y="4648200"/>
            <a:ext cx="8001000" cy="2057400"/>
          </a:xfrm>
          <a:prstGeom prst="notched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2.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Avn¬vw`i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Rxe‡bi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QbœQvov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Ae¯’vi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¨ `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vqx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†K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Kviv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? G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cwiÎv‡Yi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Dcvq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?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0" y="3048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0" y="1524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5532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762000"/>
            <a:ext cx="2514600" cy="1524000"/>
          </a:xfrm>
          <a:prstGeom prst="rect">
            <a:avLst/>
          </a:prstGeom>
        </p:spPr>
      </p:pic>
      <p:pic>
        <p:nvPicPr>
          <p:cNvPr id="18" name="Picture 17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685800"/>
            <a:ext cx="26670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0" y="2286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6294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33400" y="1676400"/>
            <a:ext cx="8229600" cy="4038600"/>
            <a:chOff x="1524000" y="2743200"/>
            <a:chExt cx="7162800" cy="3200400"/>
          </a:xfrm>
        </p:grpSpPr>
        <p:sp>
          <p:nvSpPr>
            <p:cNvPr id="7" name="Rounded Rectangle 6"/>
            <p:cNvSpPr/>
            <p:nvPr/>
          </p:nvSpPr>
          <p:spPr>
            <a:xfrm>
              <a:off x="1524000" y="2743200"/>
              <a:ext cx="7162800" cy="3200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un 15"/>
            <p:cNvSpPr/>
            <p:nvPr/>
          </p:nvSpPr>
          <p:spPr>
            <a:xfrm>
              <a:off x="1921933" y="4296335"/>
              <a:ext cx="457200" cy="381000"/>
            </a:xfrm>
            <a:prstGeom prst="su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90800" y="381000"/>
            <a:ext cx="3886200" cy="830997"/>
            <a:chOff x="2590800" y="838200"/>
            <a:chExt cx="3886200" cy="830997"/>
          </a:xfrm>
        </p:grpSpPr>
        <p:sp>
          <p:nvSpPr>
            <p:cNvPr id="4" name="TextBox 4"/>
            <p:cNvSpPr txBox="1">
              <a:spLocks noChangeArrowheads="1"/>
            </p:cNvSpPr>
            <p:nvPr/>
          </p:nvSpPr>
          <p:spPr bwMode="auto">
            <a:xfrm>
              <a:off x="3276600" y="838200"/>
              <a:ext cx="23622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bn-BD" sz="4800" dirty="0" smtClean="0">
                  <a:latin typeface="NikoshBAN" pitchFamily="2" charset="0"/>
                  <a:cs typeface="NikoshBAN" pitchFamily="2" charset="0"/>
                </a:rPr>
                <a:t>   </a:t>
              </a:r>
              <a:endParaRPr lang="en-US" sz="4800" dirty="0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4" name="Sun 13"/>
            <p:cNvSpPr/>
            <p:nvPr/>
          </p:nvSpPr>
          <p:spPr>
            <a:xfrm>
              <a:off x="6019800" y="1143000"/>
              <a:ext cx="457200" cy="381000"/>
            </a:xfrm>
            <a:prstGeom prst="su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Sun 18"/>
            <p:cNvSpPr/>
            <p:nvPr/>
          </p:nvSpPr>
          <p:spPr>
            <a:xfrm>
              <a:off x="2590800" y="1143000"/>
              <a:ext cx="457200" cy="381000"/>
            </a:xfrm>
            <a:prstGeom prst="su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48000" y="228601"/>
            <a:ext cx="2819400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g~j¨vqb</a:t>
            </a:r>
          </a:p>
          <a:p>
            <a:pPr algn="ctr"/>
            <a:endParaRPr lang="en-US" dirty="0"/>
          </a:p>
        </p:txBody>
      </p:sp>
      <p:sp>
        <p:nvSpPr>
          <p:cNvPr id="26" name="Sun 25"/>
          <p:cNvSpPr/>
          <p:nvPr/>
        </p:nvSpPr>
        <p:spPr>
          <a:xfrm>
            <a:off x="990600" y="3048000"/>
            <a:ext cx="525294" cy="5352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un 27"/>
          <p:cNvSpPr/>
          <p:nvPr/>
        </p:nvSpPr>
        <p:spPr>
          <a:xfrm>
            <a:off x="990600" y="2438400"/>
            <a:ext cx="525294" cy="5352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n 28"/>
          <p:cNvSpPr/>
          <p:nvPr/>
        </p:nvSpPr>
        <p:spPr>
          <a:xfrm>
            <a:off x="990600" y="4191000"/>
            <a:ext cx="525294" cy="5352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un 29"/>
          <p:cNvSpPr/>
          <p:nvPr/>
        </p:nvSpPr>
        <p:spPr>
          <a:xfrm>
            <a:off x="990600" y="4800600"/>
            <a:ext cx="525294" cy="5352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524000" y="1905000"/>
            <a:ext cx="70104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gvwbK e‡›`¨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vcva¨v‡qi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wcZ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bvg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gvwbK e‡›`¨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vcva¨v‡qi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cÖ_g †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jLv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KvbwU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ÔmvjwZ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Õ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?</a:t>
            </a:r>
          </a:p>
          <a:p>
            <a:pPr>
              <a:buNone/>
            </a:pP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Avn¬vw`i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vgxi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bvg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Õ‡gviv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gi‡evÕ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 Dw³wU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Rwg`vi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eveyi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bvg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endParaRPr lang="en-US" sz="3200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2" name="Sun 31"/>
          <p:cNvSpPr/>
          <p:nvPr/>
        </p:nvSpPr>
        <p:spPr>
          <a:xfrm>
            <a:off x="990600" y="1905000"/>
            <a:ext cx="525294" cy="5352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3505200" y="4114800"/>
            <a:ext cx="5181600" cy="193899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kÖwY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bn-BD" sz="4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	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:</a:t>
            </a:r>
            <a:r>
              <a:rPr lang="bn-BD" sz="4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GKv`k</a:t>
            </a:r>
            <a:r>
              <a:rPr lang="bn-BD" sz="4000" b="1" dirty="0" smtClean="0"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    </a:t>
            </a:r>
            <a:r>
              <a:rPr lang="bn-BD" sz="4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: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evsjv cÖ_g cÎ</a:t>
            </a:r>
            <a:endParaRPr lang="bn-BD" sz="4000" b="1" dirty="0" smtClean="0">
              <a:latin typeface="NikoshBAN" pitchFamily="2" charset="0"/>
              <a:cs typeface="NikoshBAN" pitchFamily="2" charset="0"/>
            </a:endParaRPr>
          </a:p>
          <a:p>
            <a:endParaRPr lang="en-US" sz="4000" b="1" dirty="0">
              <a:latin typeface="NikoshBAN" pitchFamily="2" charset="0"/>
              <a:cs typeface="NikoshBAN" pitchFamily="2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0" y="106855"/>
            <a:ext cx="9601200" cy="6751145"/>
            <a:chOff x="0" y="609600"/>
            <a:chExt cx="5486400" cy="6248400"/>
          </a:xfrm>
        </p:grpSpPr>
        <p:sp>
          <p:nvSpPr>
            <p:cNvPr id="60" name="Cloud 59"/>
            <p:cNvSpPr/>
            <p:nvPr/>
          </p:nvSpPr>
          <p:spPr>
            <a:xfrm>
              <a:off x="0" y="1004382"/>
              <a:ext cx="2481943" cy="1198934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solidFill>
                  <a:srgbClr val="3DC436"/>
                </a:solidFill>
                <a:latin typeface="SutonnyMJ" pitchFamily="2" charset="0"/>
                <a:cs typeface="SutonnyMJ" pitchFamily="2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286000" y="609600"/>
              <a:ext cx="3200400" cy="7691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4800" dirty="0" smtClean="0">
                  <a:solidFill>
                    <a:srgbClr val="C00000"/>
                  </a:solidFill>
                  <a:latin typeface="NikoshBAN" pitchFamily="2" charset="0"/>
                  <a:cs typeface="NikoshBAN" pitchFamily="2" charset="0"/>
                </a:rPr>
                <a:t>     </a:t>
              </a:r>
              <a:endParaRPr lang="en-US" sz="36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pic>
          <p:nvPicPr>
            <p:cNvPr id="2051" name="Picture 3" descr="C:\Users\User\Desktop\Pictures\a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3895928"/>
              <a:ext cx="1922498" cy="29620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</p:pic>
      </p:grpSp>
      <p:sp>
        <p:nvSpPr>
          <p:cNvPr id="8" name="Rectangle 7"/>
          <p:cNvSpPr/>
          <p:nvPr/>
        </p:nvSpPr>
        <p:spPr>
          <a:xfrm>
            <a:off x="990600" y="838200"/>
            <a:ext cx="2362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NikoshBAN" pitchFamily="2" charset="0"/>
                <a:cs typeface="NikoshBAN" pitchFamily="2" charset="0"/>
              </a:rPr>
              <a:t>সবাইকে</a:t>
            </a:r>
            <a:r>
              <a:rPr lang="en-US" sz="32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 smtClean="0">
                <a:latin typeface="NikoshBAN" pitchFamily="2" charset="0"/>
                <a:cs typeface="NikoshBAN" pitchFamily="2" charset="0"/>
              </a:rPr>
              <a:t>শুভেচ্ছা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67"/>
          <p:cNvSpPr/>
          <p:nvPr/>
        </p:nvSpPr>
        <p:spPr>
          <a:xfrm>
            <a:off x="8001000" y="838200"/>
            <a:ext cx="1009403" cy="1122341"/>
          </a:xfrm>
          <a:custGeom>
            <a:avLst/>
            <a:gdLst>
              <a:gd name="connsiteX0" fmla="*/ 480951 w 1009403"/>
              <a:gd name="connsiteY0" fmla="*/ 908585 h 1122341"/>
              <a:gd name="connsiteX1" fmla="*/ 469076 w 1009403"/>
              <a:gd name="connsiteY1" fmla="*/ 837333 h 1122341"/>
              <a:gd name="connsiteX2" fmla="*/ 397824 w 1009403"/>
              <a:gd name="connsiteY2" fmla="*/ 789832 h 1122341"/>
              <a:gd name="connsiteX3" fmla="*/ 314696 w 1009403"/>
              <a:gd name="connsiteY3" fmla="*/ 706705 h 1122341"/>
              <a:gd name="connsiteX4" fmla="*/ 279070 w 1009403"/>
              <a:gd name="connsiteY4" fmla="*/ 682954 h 1122341"/>
              <a:gd name="connsiteX5" fmla="*/ 243444 w 1009403"/>
              <a:gd name="connsiteY5" fmla="*/ 671079 h 1122341"/>
              <a:gd name="connsiteX6" fmla="*/ 172193 w 1009403"/>
              <a:gd name="connsiteY6" fmla="*/ 623577 h 1122341"/>
              <a:gd name="connsiteX7" fmla="*/ 136567 w 1009403"/>
              <a:gd name="connsiteY7" fmla="*/ 599827 h 1122341"/>
              <a:gd name="connsiteX8" fmla="*/ 100941 w 1009403"/>
              <a:gd name="connsiteY8" fmla="*/ 576076 h 1122341"/>
              <a:gd name="connsiteX9" fmla="*/ 77190 w 1009403"/>
              <a:gd name="connsiteY9" fmla="*/ 540450 h 1122341"/>
              <a:gd name="connsiteX10" fmla="*/ 53439 w 1009403"/>
              <a:gd name="connsiteY10" fmla="*/ 469198 h 1122341"/>
              <a:gd name="connsiteX11" fmla="*/ 65315 w 1009403"/>
              <a:gd name="connsiteY11" fmla="*/ 386071 h 1122341"/>
              <a:gd name="connsiteX12" fmla="*/ 148442 w 1009403"/>
              <a:gd name="connsiteY12" fmla="*/ 397946 h 1122341"/>
              <a:gd name="connsiteX13" fmla="*/ 255320 w 1009403"/>
              <a:gd name="connsiteY13" fmla="*/ 457323 h 1122341"/>
              <a:gd name="connsiteX14" fmla="*/ 290946 w 1009403"/>
              <a:gd name="connsiteY14" fmla="*/ 481073 h 1122341"/>
              <a:gd name="connsiteX15" fmla="*/ 314696 w 1009403"/>
              <a:gd name="connsiteY15" fmla="*/ 516699 h 1122341"/>
              <a:gd name="connsiteX16" fmla="*/ 350322 w 1009403"/>
              <a:gd name="connsiteY16" fmla="*/ 540450 h 1122341"/>
              <a:gd name="connsiteX17" fmla="*/ 433450 w 1009403"/>
              <a:gd name="connsiteY17" fmla="*/ 635453 h 1122341"/>
              <a:gd name="connsiteX18" fmla="*/ 469076 w 1009403"/>
              <a:gd name="connsiteY18" fmla="*/ 706705 h 1122341"/>
              <a:gd name="connsiteX19" fmla="*/ 480951 w 1009403"/>
              <a:gd name="connsiteY19" fmla="*/ 671079 h 1122341"/>
              <a:gd name="connsiteX20" fmla="*/ 433450 w 1009403"/>
              <a:gd name="connsiteY20" fmla="*/ 564201 h 1122341"/>
              <a:gd name="connsiteX21" fmla="*/ 421574 w 1009403"/>
              <a:gd name="connsiteY21" fmla="*/ 528575 h 1122341"/>
              <a:gd name="connsiteX22" fmla="*/ 362198 w 1009403"/>
              <a:gd name="connsiteY22" fmla="*/ 457323 h 1122341"/>
              <a:gd name="connsiteX23" fmla="*/ 326572 w 1009403"/>
              <a:gd name="connsiteY23" fmla="*/ 433572 h 1122341"/>
              <a:gd name="connsiteX24" fmla="*/ 255320 w 1009403"/>
              <a:gd name="connsiteY24" fmla="*/ 386071 h 1122341"/>
              <a:gd name="connsiteX25" fmla="*/ 219694 w 1009403"/>
              <a:gd name="connsiteY25" fmla="*/ 362320 h 1122341"/>
              <a:gd name="connsiteX26" fmla="*/ 195943 w 1009403"/>
              <a:gd name="connsiteY26" fmla="*/ 326694 h 1122341"/>
              <a:gd name="connsiteX27" fmla="*/ 160317 w 1009403"/>
              <a:gd name="connsiteY27" fmla="*/ 314819 h 1122341"/>
              <a:gd name="connsiteX28" fmla="*/ 100941 w 1009403"/>
              <a:gd name="connsiteY28" fmla="*/ 255442 h 1122341"/>
              <a:gd name="connsiteX29" fmla="*/ 77190 w 1009403"/>
              <a:gd name="connsiteY29" fmla="*/ 219816 h 1122341"/>
              <a:gd name="connsiteX30" fmla="*/ 41564 w 1009403"/>
              <a:gd name="connsiteY30" fmla="*/ 184190 h 1122341"/>
              <a:gd name="connsiteX31" fmla="*/ 29689 w 1009403"/>
              <a:gd name="connsiteY31" fmla="*/ 77312 h 1122341"/>
              <a:gd name="connsiteX32" fmla="*/ 65315 w 1009403"/>
              <a:gd name="connsiteY32" fmla="*/ 65437 h 1122341"/>
              <a:gd name="connsiteX33" fmla="*/ 160317 w 1009403"/>
              <a:gd name="connsiteY33" fmla="*/ 77312 h 1122341"/>
              <a:gd name="connsiteX34" fmla="*/ 231569 w 1009403"/>
              <a:gd name="connsiteY34" fmla="*/ 101063 h 1122341"/>
              <a:gd name="connsiteX35" fmla="*/ 302821 w 1009403"/>
              <a:gd name="connsiteY35" fmla="*/ 172315 h 1122341"/>
              <a:gd name="connsiteX36" fmla="*/ 326572 w 1009403"/>
              <a:gd name="connsiteY36" fmla="*/ 207941 h 1122341"/>
              <a:gd name="connsiteX37" fmla="*/ 362198 w 1009403"/>
              <a:gd name="connsiteY37" fmla="*/ 243567 h 1122341"/>
              <a:gd name="connsiteX38" fmla="*/ 421574 w 1009403"/>
              <a:gd name="connsiteY38" fmla="*/ 302944 h 1122341"/>
              <a:gd name="connsiteX39" fmla="*/ 457200 w 1009403"/>
              <a:gd name="connsiteY39" fmla="*/ 374196 h 1122341"/>
              <a:gd name="connsiteX40" fmla="*/ 469076 w 1009403"/>
              <a:gd name="connsiteY40" fmla="*/ 409822 h 1122341"/>
              <a:gd name="connsiteX41" fmla="*/ 516577 w 1009403"/>
              <a:gd name="connsiteY41" fmla="*/ 481073 h 1122341"/>
              <a:gd name="connsiteX42" fmla="*/ 528452 w 1009403"/>
              <a:gd name="connsiteY42" fmla="*/ 516699 h 1122341"/>
              <a:gd name="connsiteX43" fmla="*/ 552203 w 1009403"/>
              <a:gd name="connsiteY43" fmla="*/ 552325 h 1122341"/>
              <a:gd name="connsiteX44" fmla="*/ 575954 w 1009403"/>
              <a:gd name="connsiteY44" fmla="*/ 623577 h 1122341"/>
              <a:gd name="connsiteX45" fmla="*/ 564078 w 1009403"/>
              <a:gd name="connsiteY45" fmla="*/ 694829 h 1122341"/>
              <a:gd name="connsiteX46" fmla="*/ 552203 w 1009403"/>
              <a:gd name="connsiteY46" fmla="*/ 635453 h 1122341"/>
              <a:gd name="connsiteX47" fmla="*/ 528452 w 1009403"/>
              <a:gd name="connsiteY47" fmla="*/ 564201 h 1122341"/>
              <a:gd name="connsiteX48" fmla="*/ 469076 w 1009403"/>
              <a:gd name="connsiteY48" fmla="*/ 386071 h 1122341"/>
              <a:gd name="connsiteX49" fmla="*/ 445325 w 1009403"/>
              <a:gd name="connsiteY49" fmla="*/ 314819 h 1122341"/>
              <a:gd name="connsiteX50" fmla="*/ 409699 w 1009403"/>
              <a:gd name="connsiteY50" fmla="*/ 136689 h 1122341"/>
              <a:gd name="connsiteX51" fmla="*/ 421574 w 1009403"/>
              <a:gd name="connsiteY51" fmla="*/ 41686 h 1122341"/>
              <a:gd name="connsiteX52" fmla="*/ 433450 w 1009403"/>
              <a:gd name="connsiteY52" fmla="*/ 6061 h 1122341"/>
              <a:gd name="connsiteX53" fmla="*/ 480951 w 1009403"/>
              <a:gd name="connsiteY53" fmla="*/ 17936 h 1122341"/>
              <a:gd name="connsiteX54" fmla="*/ 528452 w 1009403"/>
              <a:gd name="connsiteY54" fmla="*/ 89188 h 1122341"/>
              <a:gd name="connsiteX55" fmla="*/ 552203 w 1009403"/>
              <a:gd name="connsiteY55" fmla="*/ 124814 h 1122341"/>
              <a:gd name="connsiteX56" fmla="*/ 587829 w 1009403"/>
              <a:gd name="connsiteY56" fmla="*/ 196066 h 1122341"/>
              <a:gd name="connsiteX57" fmla="*/ 611580 w 1009403"/>
              <a:gd name="connsiteY57" fmla="*/ 267318 h 1122341"/>
              <a:gd name="connsiteX58" fmla="*/ 635330 w 1009403"/>
              <a:gd name="connsiteY58" fmla="*/ 338570 h 1122341"/>
              <a:gd name="connsiteX59" fmla="*/ 659081 w 1009403"/>
              <a:gd name="connsiteY59" fmla="*/ 409822 h 1122341"/>
              <a:gd name="connsiteX60" fmla="*/ 670956 w 1009403"/>
              <a:gd name="connsiteY60" fmla="*/ 445448 h 1122341"/>
              <a:gd name="connsiteX61" fmla="*/ 659081 w 1009403"/>
              <a:gd name="connsiteY61" fmla="*/ 599827 h 1122341"/>
              <a:gd name="connsiteX62" fmla="*/ 706582 w 1009403"/>
              <a:gd name="connsiteY62" fmla="*/ 528575 h 1122341"/>
              <a:gd name="connsiteX63" fmla="*/ 718457 w 1009403"/>
              <a:gd name="connsiteY63" fmla="*/ 492949 h 1122341"/>
              <a:gd name="connsiteX64" fmla="*/ 730333 w 1009403"/>
              <a:gd name="connsiteY64" fmla="*/ 196066 h 1122341"/>
              <a:gd name="connsiteX65" fmla="*/ 789709 w 1009403"/>
              <a:gd name="connsiteY65" fmla="*/ 89188 h 1122341"/>
              <a:gd name="connsiteX66" fmla="*/ 825335 w 1009403"/>
              <a:gd name="connsiteY66" fmla="*/ 77312 h 1122341"/>
              <a:gd name="connsiteX67" fmla="*/ 860961 w 1009403"/>
              <a:gd name="connsiteY67" fmla="*/ 41686 h 1122341"/>
              <a:gd name="connsiteX68" fmla="*/ 944089 w 1009403"/>
              <a:gd name="connsiteY68" fmla="*/ 89188 h 1122341"/>
              <a:gd name="connsiteX69" fmla="*/ 955964 w 1009403"/>
              <a:gd name="connsiteY69" fmla="*/ 302944 h 1122341"/>
              <a:gd name="connsiteX70" fmla="*/ 944089 w 1009403"/>
              <a:gd name="connsiteY70" fmla="*/ 338570 h 1122341"/>
              <a:gd name="connsiteX71" fmla="*/ 896587 w 1009403"/>
              <a:gd name="connsiteY71" fmla="*/ 409822 h 1122341"/>
              <a:gd name="connsiteX72" fmla="*/ 849086 w 1009403"/>
              <a:gd name="connsiteY72" fmla="*/ 481073 h 1122341"/>
              <a:gd name="connsiteX73" fmla="*/ 825335 w 1009403"/>
              <a:gd name="connsiteY73" fmla="*/ 516699 h 1122341"/>
              <a:gd name="connsiteX74" fmla="*/ 813460 w 1009403"/>
              <a:gd name="connsiteY74" fmla="*/ 552325 h 1122341"/>
              <a:gd name="connsiteX75" fmla="*/ 765959 w 1009403"/>
              <a:gd name="connsiteY75" fmla="*/ 623577 h 1122341"/>
              <a:gd name="connsiteX76" fmla="*/ 754083 w 1009403"/>
              <a:gd name="connsiteY76" fmla="*/ 659203 h 1122341"/>
              <a:gd name="connsiteX77" fmla="*/ 706582 w 1009403"/>
              <a:gd name="connsiteY77" fmla="*/ 730455 h 1122341"/>
              <a:gd name="connsiteX78" fmla="*/ 754083 w 1009403"/>
              <a:gd name="connsiteY78" fmla="*/ 671079 h 1122341"/>
              <a:gd name="connsiteX79" fmla="*/ 801585 w 1009403"/>
              <a:gd name="connsiteY79" fmla="*/ 611702 h 1122341"/>
              <a:gd name="connsiteX80" fmla="*/ 825335 w 1009403"/>
              <a:gd name="connsiteY80" fmla="*/ 576076 h 1122341"/>
              <a:gd name="connsiteX81" fmla="*/ 932213 w 1009403"/>
              <a:gd name="connsiteY81" fmla="*/ 528575 h 1122341"/>
              <a:gd name="connsiteX82" fmla="*/ 967839 w 1009403"/>
              <a:gd name="connsiteY82" fmla="*/ 516699 h 1122341"/>
              <a:gd name="connsiteX83" fmla="*/ 979715 w 1009403"/>
              <a:gd name="connsiteY83" fmla="*/ 623577 h 1122341"/>
              <a:gd name="connsiteX84" fmla="*/ 944089 w 1009403"/>
              <a:gd name="connsiteY84" fmla="*/ 635453 h 1122341"/>
              <a:gd name="connsiteX85" fmla="*/ 920338 w 1009403"/>
              <a:gd name="connsiteY85" fmla="*/ 671079 h 1122341"/>
              <a:gd name="connsiteX86" fmla="*/ 849086 w 1009403"/>
              <a:gd name="connsiteY86" fmla="*/ 706705 h 1122341"/>
              <a:gd name="connsiteX87" fmla="*/ 825335 w 1009403"/>
              <a:gd name="connsiteY87" fmla="*/ 742331 h 1122341"/>
              <a:gd name="connsiteX88" fmla="*/ 754083 w 1009403"/>
              <a:gd name="connsiteY88" fmla="*/ 813583 h 1122341"/>
              <a:gd name="connsiteX89" fmla="*/ 730333 w 1009403"/>
              <a:gd name="connsiteY89" fmla="*/ 849209 h 1122341"/>
              <a:gd name="connsiteX90" fmla="*/ 730333 w 1009403"/>
              <a:gd name="connsiteY90" fmla="*/ 1051089 h 1122341"/>
              <a:gd name="connsiteX91" fmla="*/ 742208 w 1009403"/>
              <a:gd name="connsiteY91" fmla="*/ 1122341 h 1122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009403" h="1122341">
                <a:moveTo>
                  <a:pt x="480951" y="908585"/>
                </a:moveTo>
                <a:cubicBezTo>
                  <a:pt x="476993" y="884834"/>
                  <a:pt x="482884" y="857059"/>
                  <a:pt x="469076" y="837333"/>
                </a:cubicBezTo>
                <a:cubicBezTo>
                  <a:pt x="452707" y="813948"/>
                  <a:pt x="397824" y="789832"/>
                  <a:pt x="397824" y="789832"/>
                </a:cubicBezTo>
                <a:cubicBezTo>
                  <a:pt x="343378" y="708165"/>
                  <a:pt x="377402" y="727606"/>
                  <a:pt x="314696" y="706705"/>
                </a:cubicBezTo>
                <a:cubicBezTo>
                  <a:pt x="302821" y="698788"/>
                  <a:pt x="291836" y="689337"/>
                  <a:pt x="279070" y="682954"/>
                </a:cubicBezTo>
                <a:cubicBezTo>
                  <a:pt x="267874" y="677356"/>
                  <a:pt x="254386" y="677158"/>
                  <a:pt x="243444" y="671079"/>
                </a:cubicBezTo>
                <a:cubicBezTo>
                  <a:pt x="218492" y="657216"/>
                  <a:pt x="195943" y="639411"/>
                  <a:pt x="172193" y="623577"/>
                </a:cubicBezTo>
                <a:lnTo>
                  <a:pt x="136567" y="599827"/>
                </a:lnTo>
                <a:lnTo>
                  <a:pt x="100941" y="576076"/>
                </a:lnTo>
                <a:cubicBezTo>
                  <a:pt x="93024" y="564201"/>
                  <a:pt x="82987" y="553492"/>
                  <a:pt x="77190" y="540450"/>
                </a:cubicBezTo>
                <a:cubicBezTo>
                  <a:pt x="67022" y="517572"/>
                  <a:pt x="53439" y="469198"/>
                  <a:pt x="53439" y="469198"/>
                </a:cubicBezTo>
                <a:cubicBezTo>
                  <a:pt x="57398" y="441489"/>
                  <a:pt x="42923" y="402865"/>
                  <a:pt x="65315" y="386071"/>
                </a:cubicBezTo>
                <a:cubicBezTo>
                  <a:pt x="87707" y="369277"/>
                  <a:pt x="120995" y="392457"/>
                  <a:pt x="148442" y="397946"/>
                </a:cubicBezTo>
                <a:cubicBezTo>
                  <a:pt x="193230" y="406904"/>
                  <a:pt x="214512" y="430118"/>
                  <a:pt x="255320" y="457323"/>
                </a:cubicBezTo>
                <a:lnTo>
                  <a:pt x="290946" y="481073"/>
                </a:lnTo>
                <a:cubicBezTo>
                  <a:pt x="298863" y="492948"/>
                  <a:pt x="304604" y="506607"/>
                  <a:pt x="314696" y="516699"/>
                </a:cubicBezTo>
                <a:cubicBezTo>
                  <a:pt x="324788" y="526791"/>
                  <a:pt x="340924" y="529709"/>
                  <a:pt x="350322" y="540450"/>
                </a:cubicBezTo>
                <a:cubicBezTo>
                  <a:pt x="447305" y="651287"/>
                  <a:pt x="353292" y="582013"/>
                  <a:pt x="433450" y="635453"/>
                </a:cubicBezTo>
                <a:cubicBezTo>
                  <a:pt x="436378" y="644238"/>
                  <a:pt x="453728" y="706705"/>
                  <a:pt x="469076" y="706705"/>
                </a:cubicBezTo>
                <a:cubicBezTo>
                  <a:pt x="481594" y="706705"/>
                  <a:pt x="476993" y="682954"/>
                  <a:pt x="480951" y="671079"/>
                </a:cubicBezTo>
                <a:cubicBezTo>
                  <a:pt x="443312" y="614621"/>
                  <a:pt x="461715" y="648995"/>
                  <a:pt x="433450" y="564201"/>
                </a:cubicBezTo>
                <a:cubicBezTo>
                  <a:pt x="429492" y="552326"/>
                  <a:pt x="428517" y="538991"/>
                  <a:pt x="421574" y="528575"/>
                </a:cubicBezTo>
                <a:cubicBezTo>
                  <a:pt x="398221" y="493544"/>
                  <a:pt x="396487" y="485898"/>
                  <a:pt x="362198" y="457323"/>
                </a:cubicBezTo>
                <a:cubicBezTo>
                  <a:pt x="351234" y="448186"/>
                  <a:pt x="337536" y="442709"/>
                  <a:pt x="326572" y="433572"/>
                </a:cubicBezTo>
                <a:cubicBezTo>
                  <a:pt x="267270" y="384153"/>
                  <a:pt x="317928" y="406940"/>
                  <a:pt x="255320" y="386071"/>
                </a:cubicBezTo>
                <a:cubicBezTo>
                  <a:pt x="243445" y="378154"/>
                  <a:pt x="229786" y="372412"/>
                  <a:pt x="219694" y="362320"/>
                </a:cubicBezTo>
                <a:cubicBezTo>
                  <a:pt x="209602" y="352228"/>
                  <a:pt x="207088" y="335610"/>
                  <a:pt x="195943" y="326694"/>
                </a:cubicBezTo>
                <a:cubicBezTo>
                  <a:pt x="186168" y="318874"/>
                  <a:pt x="172192" y="318777"/>
                  <a:pt x="160317" y="314819"/>
                </a:cubicBezTo>
                <a:cubicBezTo>
                  <a:pt x="96987" y="219821"/>
                  <a:pt x="180106" y="334607"/>
                  <a:pt x="100941" y="255442"/>
                </a:cubicBezTo>
                <a:cubicBezTo>
                  <a:pt x="90849" y="245350"/>
                  <a:pt x="86327" y="230780"/>
                  <a:pt x="77190" y="219816"/>
                </a:cubicBezTo>
                <a:cubicBezTo>
                  <a:pt x="66439" y="206914"/>
                  <a:pt x="53439" y="196065"/>
                  <a:pt x="41564" y="184190"/>
                </a:cubicBezTo>
                <a:cubicBezTo>
                  <a:pt x="33647" y="160438"/>
                  <a:pt x="0" y="107001"/>
                  <a:pt x="29689" y="77312"/>
                </a:cubicBezTo>
                <a:cubicBezTo>
                  <a:pt x="38540" y="68461"/>
                  <a:pt x="53440" y="69395"/>
                  <a:pt x="65315" y="65437"/>
                </a:cubicBezTo>
                <a:cubicBezTo>
                  <a:pt x="96982" y="69395"/>
                  <a:pt x="129112" y="70625"/>
                  <a:pt x="160317" y="77312"/>
                </a:cubicBezTo>
                <a:cubicBezTo>
                  <a:pt x="184797" y="82558"/>
                  <a:pt x="231569" y="101063"/>
                  <a:pt x="231569" y="101063"/>
                </a:cubicBezTo>
                <a:cubicBezTo>
                  <a:pt x="287543" y="185023"/>
                  <a:pt x="214442" y="83936"/>
                  <a:pt x="302821" y="172315"/>
                </a:cubicBezTo>
                <a:cubicBezTo>
                  <a:pt x="312913" y="182407"/>
                  <a:pt x="317435" y="196977"/>
                  <a:pt x="326572" y="207941"/>
                </a:cubicBezTo>
                <a:cubicBezTo>
                  <a:pt x="337323" y="220843"/>
                  <a:pt x="351447" y="230665"/>
                  <a:pt x="362198" y="243567"/>
                </a:cubicBezTo>
                <a:cubicBezTo>
                  <a:pt x="411679" y="302945"/>
                  <a:pt x="356258" y="259400"/>
                  <a:pt x="421574" y="302944"/>
                </a:cubicBezTo>
                <a:cubicBezTo>
                  <a:pt x="451425" y="392491"/>
                  <a:pt x="411158" y="282113"/>
                  <a:pt x="457200" y="374196"/>
                </a:cubicBezTo>
                <a:cubicBezTo>
                  <a:pt x="462798" y="385392"/>
                  <a:pt x="462997" y="398880"/>
                  <a:pt x="469076" y="409822"/>
                </a:cubicBezTo>
                <a:cubicBezTo>
                  <a:pt x="482939" y="434774"/>
                  <a:pt x="516577" y="481073"/>
                  <a:pt x="516577" y="481073"/>
                </a:cubicBezTo>
                <a:cubicBezTo>
                  <a:pt x="520535" y="492948"/>
                  <a:pt x="522854" y="505503"/>
                  <a:pt x="528452" y="516699"/>
                </a:cubicBezTo>
                <a:cubicBezTo>
                  <a:pt x="534835" y="529465"/>
                  <a:pt x="546406" y="539283"/>
                  <a:pt x="552203" y="552325"/>
                </a:cubicBezTo>
                <a:cubicBezTo>
                  <a:pt x="562371" y="575203"/>
                  <a:pt x="575954" y="623577"/>
                  <a:pt x="575954" y="623577"/>
                </a:cubicBezTo>
                <a:cubicBezTo>
                  <a:pt x="571995" y="647328"/>
                  <a:pt x="585614" y="684060"/>
                  <a:pt x="564078" y="694829"/>
                </a:cubicBezTo>
                <a:cubicBezTo>
                  <a:pt x="546025" y="703856"/>
                  <a:pt x="557514" y="654926"/>
                  <a:pt x="552203" y="635453"/>
                </a:cubicBezTo>
                <a:cubicBezTo>
                  <a:pt x="545616" y="611300"/>
                  <a:pt x="536369" y="587952"/>
                  <a:pt x="528452" y="564201"/>
                </a:cubicBezTo>
                <a:lnTo>
                  <a:pt x="469076" y="386071"/>
                </a:lnTo>
                <a:cubicBezTo>
                  <a:pt x="469074" y="386064"/>
                  <a:pt x="445326" y="314827"/>
                  <a:pt x="445325" y="314819"/>
                </a:cubicBezTo>
                <a:cubicBezTo>
                  <a:pt x="419516" y="159968"/>
                  <a:pt x="436802" y="218000"/>
                  <a:pt x="409699" y="136689"/>
                </a:cubicBezTo>
                <a:cubicBezTo>
                  <a:pt x="413657" y="105021"/>
                  <a:pt x="415865" y="73085"/>
                  <a:pt x="421574" y="41686"/>
                </a:cubicBezTo>
                <a:cubicBezTo>
                  <a:pt x="423813" y="29370"/>
                  <a:pt x="421828" y="10710"/>
                  <a:pt x="433450" y="6061"/>
                </a:cubicBezTo>
                <a:cubicBezTo>
                  <a:pt x="448604" y="0"/>
                  <a:pt x="465117" y="13978"/>
                  <a:pt x="480951" y="17936"/>
                </a:cubicBezTo>
                <a:lnTo>
                  <a:pt x="528452" y="89188"/>
                </a:lnTo>
                <a:lnTo>
                  <a:pt x="552203" y="124814"/>
                </a:lnTo>
                <a:cubicBezTo>
                  <a:pt x="595507" y="254731"/>
                  <a:pt x="526445" y="57954"/>
                  <a:pt x="587829" y="196066"/>
                </a:cubicBezTo>
                <a:cubicBezTo>
                  <a:pt x="597997" y="218944"/>
                  <a:pt x="603663" y="243567"/>
                  <a:pt x="611580" y="267318"/>
                </a:cubicBezTo>
                <a:lnTo>
                  <a:pt x="635330" y="338570"/>
                </a:lnTo>
                <a:lnTo>
                  <a:pt x="659081" y="409822"/>
                </a:lnTo>
                <a:lnTo>
                  <a:pt x="670956" y="445448"/>
                </a:lnTo>
                <a:cubicBezTo>
                  <a:pt x="666998" y="496908"/>
                  <a:pt x="630452" y="642771"/>
                  <a:pt x="659081" y="599827"/>
                </a:cubicBezTo>
                <a:lnTo>
                  <a:pt x="706582" y="528575"/>
                </a:lnTo>
                <a:cubicBezTo>
                  <a:pt x="710540" y="516700"/>
                  <a:pt x="717565" y="505435"/>
                  <a:pt x="718457" y="492949"/>
                </a:cubicBezTo>
                <a:cubicBezTo>
                  <a:pt x="725513" y="394161"/>
                  <a:pt x="723277" y="294854"/>
                  <a:pt x="730333" y="196066"/>
                </a:cubicBezTo>
                <a:cubicBezTo>
                  <a:pt x="732373" y="167502"/>
                  <a:pt x="778274" y="93000"/>
                  <a:pt x="789709" y="89188"/>
                </a:cubicBezTo>
                <a:lnTo>
                  <a:pt x="825335" y="77312"/>
                </a:lnTo>
                <a:cubicBezTo>
                  <a:pt x="837210" y="65437"/>
                  <a:pt x="844668" y="45759"/>
                  <a:pt x="860961" y="41686"/>
                </a:cubicBezTo>
                <a:cubicBezTo>
                  <a:pt x="915466" y="28060"/>
                  <a:pt x="922483" y="56779"/>
                  <a:pt x="944089" y="89188"/>
                </a:cubicBezTo>
                <a:cubicBezTo>
                  <a:pt x="979771" y="196237"/>
                  <a:pt x="975898" y="153433"/>
                  <a:pt x="955964" y="302944"/>
                </a:cubicBezTo>
                <a:cubicBezTo>
                  <a:pt x="954310" y="315352"/>
                  <a:pt x="950168" y="327628"/>
                  <a:pt x="944089" y="338570"/>
                </a:cubicBezTo>
                <a:cubicBezTo>
                  <a:pt x="930226" y="363523"/>
                  <a:pt x="912421" y="386071"/>
                  <a:pt x="896587" y="409822"/>
                </a:cubicBezTo>
                <a:lnTo>
                  <a:pt x="849086" y="481073"/>
                </a:lnTo>
                <a:lnTo>
                  <a:pt x="825335" y="516699"/>
                </a:lnTo>
                <a:cubicBezTo>
                  <a:pt x="821377" y="528574"/>
                  <a:pt x="819539" y="541383"/>
                  <a:pt x="813460" y="552325"/>
                </a:cubicBezTo>
                <a:cubicBezTo>
                  <a:pt x="799598" y="577278"/>
                  <a:pt x="774986" y="596497"/>
                  <a:pt x="765959" y="623577"/>
                </a:cubicBezTo>
                <a:cubicBezTo>
                  <a:pt x="762000" y="635452"/>
                  <a:pt x="760162" y="648261"/>
                  <a:pt x="754083" y="659203"/>
                </a:cubicBezTo>
                <a:cubicBezTo>
                  <a:pt x="740220" y="684156"/>
                  <a:pt x="706582" y="730455"/>
                  <a:pt x="706582" y="730455"/>
                </a:cubicBezTo>
                <a:cubicBezTo>
                  <a:pt x="736429" y="640910"/>
                  <a:pt x="692696" y="747811"/>
                  <a:pt x="754083" y="671079"/>
                </a:cubicBezTo>
                <a:cubicBezTo>
                  <a:pt x="819641" y="589134"/>
                  <a:pt x="699483" y="679771"/>
                  <a:pt x="801585" y="611702"/>
                </a:cubicBezTo>
                <a:cubicBezTo>
                  <a:pt x="809502" y="599827"/>
                  <a:pt x="815243" y="586168"/>
                  <a:pt x="825335" y="576076"/>
                </a:cubicBezTo>
                <a:cubicBezTo>
                  <a:pt x="853564" y="547846"/>
                  <a:pt x="896935" y="540334"/>
                  <a:pt x="932213" y="528575"/>
                </a:cubicBezTo>
                <a:lnTo>
                  <a:pt x="967839" y="516699"/>
                </a:lnTo>
                <a:cubicBezTo>
                  <a:pt x="975756" y="540450"/>
                  <a:pt x="1009403" y="593888"/>
                  <a:pt x="979715" y="623577"/>
                </a:cubicBezTo>
                <a:cubicBezTo>
                  <a:pt x="970864" y="632428"/>
                  <a:pt x="955964" y="631494"/>
                  <a:pt x="944089" y="635453"/>
                </a:cubicBezTo>
                <a:cubicBezTo>
                  <a:pt x="936172" y="647328"/>
                  <a:pt x="930430" y="660987"/>
                  <a:pt x="920338" y="671079"/>
                </a:cubicBezTo>
                <a:cubicBezTo>
                  <a:pt x="897319" y="694098"/>
                  <a:pt x="878060" y="697047"/>
                  <a:pt x="849086" y="706705"/>
                </a:cubicBezTo>
                <a:cubicBezTo>
                  <a:pt x="841169" y="718580"/>
                  <a:pt x="834817" y="731664"/>
                  <a:pt x="825335" y="742331"/>
                </a:cubicBezTo>
                <a:cubicBezTo>
                  <a:pt x="803020" y="767435"/>
                  <a:pt x="772714" y="785635"/>
                  <a:pt x="754083" y="813583"/>
                </a:cubicBezTo>
                <a:lnTo>
                  <a:pt x="730333" y="849209"/>
                </a:lnTo>
                <a:cubicBezTo>
                  <a:pt x="707015" y="942476"/>
                  <a:pt x="713802" y="894048"/>
                  <a:pt x="730333" y="1051089"/>
                </a:cubicBezTo>
                <a:cubicBezTo>
                  <a:pt x="732854" y="1075035"/>
                  <a:pt x="742208" y="1122341"/>
                  <a:pt x="742208" y="1122341"/>
                </a:cubicBezTo>
              </a:path>
            </a:pathLst>
          </a:custGeom>
          <a:solidFill>
            <a:srgbClr val="00B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953000" y="609600"/>
            <a:ext cx="4038600" cy="2895600"/>
            <a:chOff x="4953000" y="762000"/>
            <a:chExt cx="4038600" cy="2895600"/>
          </a:xfrm>
        </p:grpSpPr>
        <p:sp>
          <p:nvSpPr>
            <p:cNvPr id="4" name="Isosceles Triangle 3"/>
            <p:cNvSpPr/>
            <p:nvPr/>
          </p:nvSpPr>
          <p:spPr>
            <a:xfrm>
              <a:off x="4953000" y="762000"/>
              <a:ext cx="4038600" cy="1295400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715000" y="2057400"/>
              <a:ext cx="2743200" cy="1600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09600" y="3886200"/>
            <a:ext cx="8382000" cy="1447800"/>
            <a:chOff x="609600" y="3886200"/>
            <a:chExt cx="8382000" cy="1447800"/>
          </a:xfrm>
          <a:solidFill>
            <a:schemeClr val="bg2">
              <a:lumMod val="90000"/>
            </a:schemeClr>
          </a:solidFill>
        </p:grpSpPr>
        <p:sp>
          <p:nvSpPr>
            <p:cNvPr id="14" name="Rounded Rectangle 13"/>
            <p:cNvSpPr/>
            <p:nvPr/>
          </p:nvSpPr>
          <p:spPr>
            <a:xfrm>
              <a:off x="609600" y="3886200"/>
              <a:ext cx="8382000" cy="14478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5800" y="4191000"/>
              <a:ext cx="8229600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en-US" sz="28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5638800" y="35814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638800" y="2057400"/>
            <a:ext cx="2819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705600" y="3581400"/>
            <a:ext cx="762000" cy="762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6858000" y="3657600"/>
            <a:ext cx="533400" cy="762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Straight Connector 71"/>
          <p:cNvCxnSpPr>
            <a:stCxn id="49" idx="0"/>
            <a:endCxn id="65" idx="0"/>
          </p:cNvCxnSpPr>
          <p:nvPr/>
        </p:nvCxnSpPr>
        <p:spPr>
          <a:xfrm rot="16200000" flipH="1">
            <a:off x="6362700" y="2857500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50" idx="0"/>
            <a:endCxn id="50" idx="2"/>
          </p:cNvCxnSpPr>
          <p:nvPr/>
        </p:nvCxnSpPr>
        <p:spPr>
          <a:xfrm rot="16200000" flipH="1">
            <a:off x="5829300" y="27813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0" y="0"/>
            <a:ext cx="9179626" cy="3810000"/>
            <a:chOff x="0" y="0"/>
            <a:chExt cx="9179626" cy="3810000"/>
          </a:xfrm>
        </p:grpSpPr>
        <p:grpSp>
          <p:nvGrpSpPr>
            <p:cNvPr id="12" name="Group 11"/>
            <p:cNvGrpSpPr/>
            <p:nvPr/>
          </p:nvGrpSpPr>
          <p:grpSpPr>
            <a:xfrm>
              <a:off x="381000" y="381000"/>
              <a:ext cx="4114800" cy="2743200"/>
              <a:chOff x="381000" y="381000"/>
              <a:chExt cx="4114800" cy="2743200"/>
            </a:xfrm>
            <a:solidFill>
              <a:schemeClr val="bg2">
                <a:lumMod val="90000"/>
              </a:schemeClr>
            </a:solidFill>
          </p:grpSpPr>
          <p:sp>
            <p:nvSpPr>
              <p:cNvPr id="8" name="Right Arrow 7"/>
              <p:cNvSpPr/>
              <p:nvPr/>
            </p:nvSpPr>
            <p:spPr>
              <a:xfrm>
                <a:off x="381000" y="381000"/>
                <a:ext cx="4114800" cy="2743200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81000" y="1411069"/>
                <a:ext cx="3200400" cy="646331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bn-BD" sz="3600" dirty="0" smtClean="0">
                    <a:latin typeface="SutonnyMJ" pitchFamily="2" charset="0"/>
                    <a:cs typeface="NikoshBAN" pitchFamily="2" charset="0"/>
                  </a:rPr>
                  <a:t> </a:t>
                </a:r>
                <a:r>
                  <a:rPr lang="bn-BD" sz="3200" b="1" dirty="0" smtClean="0">
                    <a:solidFill>
                      <a:srgbClr val="7030A0"/>
                    </a:solidFill>
                    <a:latin typeface="SutonnyMJ" pitchFamily="2" charset="0"/>
                    <a:cs typeface="NikoshBAN" pitchFamily="2" charset="0"/>
                  </a:rPr>
                  <a:t>বাড়ির কাজ</a:t>
                </a:r>
                <a:endParaRPr lang="en-US" sz="3200" b="1" dirty="0">
                  <a:solidFill>
                    <a:srgbClr val="7030A0"/>
                  </a:solidFill>
                  <a:latin typeface="SutonnyMJ" pitchFamily="2" charset="0"/>
                  <a:cs typeface="SutonnyMJ" pitchFamily="2" charset="0"/>
                </a:endParaRPr>
              </a:p>
            </p:txBody>
          </p:sp>
        </p:grpSp>
        <p:sp>
          <p:nvSpPr>
            <p:cNvPr id="45" name="5-Point Star 44"/>
            <p:cNvSpPr/>
            <p:nvPr/>
          </p:nvSpPr>
          <p:spPr>
            <a:xfrm>
              <a:off x="3505200" y="1524000"/>
              <a:ext cx="304800" cy="3048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106878" y="47501"/>
              <a:ext cx="9072748" cy="653143"/>
            </a:xfrm>
            <a:custGeom>
              <a:avLst/>
              <a:gdLst>
                <a:gd name="connsiteX0" fmla="*/ 0 w 9072748"/>
                <a:gd name="connsiteY0" fmla="*/ 0 h 653143"/>
                <a:gd name="connsiteX1" fmla="*/ 35626 w 9072748"/>
                <a:gd name="connsiteY1" fmla="*/ 11876 h 653143"/>
                <a:gd name="connsiteX2" fmla="*/ 83127 w 9072748"/>
                <a:gd name="connsiteY2" fmla="*/ 23751 h 653143"/>
                <a:gd name="connsiteX3" fmla="*/ 118753 w 9072748"/>
                <a:gd name="connsiteY3" fmla="*/ 47502 h 653143"/>
                <a:gd name="connsiteX4" fmla="*/ 142504 w 9072748"/>
                <a:gd name="connsiteY4" fmla="*/ 95003 h 653143"/>
                <a:gd name="connsiteX5" fmla="*/ 213756 w 9072748"/>
                <a:gd name="connsiteY5" fmla="*/ 142504 h 653143"/>
                <a:gd name="connsiteX6" fmla="*/ 320634 w 9072748"/>
                <a:gd name="connsiteY6" fmla="*/ 190005 h 653143"/>
                <a:gd name="connsiteX7" fmla="*/ 356260 w 9072748"/>
                <a:gd name="connsiteY7" fmla="*/ 201881 h 653143"/>
                <a:gd name="connsiteX8" fmla="*/ 581891 w 9072748"/>
                <a:gd name="connsiteY8" fmla="*/ 225631 h 653143"/>
                <a:gd name="connsiteX9" fmla="*/ 676893 w 9072748"/>
                <a:gd name="connsiteY9" fmla="*/ 249382 h 653143"/>
                <a:gd name="connsiteX10" fmla="*/ 783771 w 9072748"/>
                <a:gd name="connsiteY10" fmla="*/ 273133 h 653143"/>
                <a:gd name="connsiteX11" fmla="*/ 950026 w 9072748"/>
                <a:gd name="connsiteY11" fmla="*/ 320634 h 653143"/>
                <a:gd name="connsiteX12" fmla="*/ 1163782 w 9072748"/>
                <a:gd name="connsiteY12" fmla="*/ 391886 h 653143"/>
                <a:gd name="connsiteX13" fmla="*/ 1508166 w 9072748"/>
                <a:gd name="connsiteY13" fmla="*/ 570016 h 653143"/>
                <a:gd name="connsiteX14" fmla="*/ 1543792 w 9072748"/>
                <a:gd name="connsiteY14" fmla="*/ 605642 h 653143"/>
                <a:gd name="connsiteX15" fmla="*/ 1650670 w 9072748"/>
                <a:gd name="connsiteY15" fmla="*/ 653143 h 653143"/>
                <a:gd name="connsiteX16" fmla="*/ 1876301 w 9072748"/>
                <a:gd name="connsiteY16" fmla="*/ 617517 h 653143"/>
                <a:gd name="connsiteX17" fmla="*/ 1947553 w 9072748"/>
                <a:gd name="connsiteY17" fmla="*/ 593767 h 653143"/>
                <a:gd name="connsiteX18" fmla="*/ 1995054 w 9072748"/>
                <a:gd name="connsiteY18" fmla="*/ 581891 h 653143"/>
                <a:gd name="connsiteX19" fmla="*/ 2066306 w 9072748"/>
                <a:gd name="connsiteY19" fmla="*/ 558141 h 653143"/>
                <a:gd name="connsiteX20" fmla="*/ 2185060 w 9072748"/>
                <a:gd name="connsiteY20" fmla="*/ 486889 h 653143"/>
                <a:gd name="connsiteX21" fmla="*/ 2220686 w 9072748"/>
                <a:gd name="connsiteY21" fmla="*/ 463138 h 653143"/>
                <a:gd name="connsiteX22" fmla="*/ 2327564 w 9072748"/>
                <a:gd name="connsiteY22" fmla="*/ 439387 h 653143"/>
                <a:gd name="connsiteX23" fmla="*/ 2410691 w 9072748"/>
                <a:gd name="connsiteY23" fmla="*/ 356260 h 653143"/>
                <a:gd name="connsiteX24" fmla="*/ 2446317 w 9072748"/>
                <a:gd name="connsiteY24" fmla="*/ 332509 h 653143"/>
                <a:gd name="connsiteX25" fmla="*/ 2505693 w 9072748"/>
                <a:gd name="connsiteY25" fmla="*/ 285008 h 653143"/>
                <a:gd name="connsiteX26" fmla="*/ 2529444 w 9072748"/>
                <a:gd name="connsiteY26" fmla="*/ 249382 h 653143"/>
                <a:gd name="connsiteX27" fmla="*/ 2565070 w 9072748"/>
                <a:gd name="connsiteY27" fmla="*/ 213756 h 653143"/>
                <a:gd name="connsiteX28" fmla="*/ 2588821 w 9072748"/>
                <a:gd name="connsiteY28" fmla="*/ 178130 h 653143"/>
                <a:gd name="connsiteX29" fmla="*/ 2624447 w 9072748"/>
                <a:gd name="connsiteY29" fmla="*/ 166255 h 653143"/>
                <a:gd name="connsiteX30" fmla="*/ 2648197 w 9072748"/>
                <a:gd name="connsiteY30" fmla="*/ 130629 h 653143"/>
                <a:gd name="connsiteX31" fmla="*/ 2945080 w 9072748"/>
                <a:gd name="connsiteY31" fmla="*/ 118754 h 653143"/>
                <a:gd name="connsiteX32" fmla="*/ 3016332 w 9072748"/>
                <a:gd name="connsiteY32" fmla="*/ 130629 h 653143"/>
                <a:gd name="connsiteX33" fmla="*/ 3063834 w 9072748"/>
                <a:gd name="connsiteY33" fmla="*/ 166255 h 653143"/>
                <a:gd name="connsiteX34" fmla="*/ 3111335 w 9072748"/>
                <a:gd name="connsiteY34" fmla="*/ 142504 h 653143"/>
                <a:gd name="connsiteX35" fmla="*/ 3182587 w 9072748"/>
                <a:gd name="connsiteY35" fmla="*/ 166255 h 653143"/>
                <a:gd name="connsiteX36" fmla="*/ 3265714 w 9072748"/>
                <a:gd name="connsiteY36" fmla="*/ 213756 h 653143"/>
                <a:gd name="connsiteX37" fmla="*/ 3301340 w 9072748"/>
                <a:gd name="connsiteY37" fmla="*/ 237507 h 653143"/>
                <a:gd name="connsiteX38" fmla="*/ 3420093 w 9072748"/>
                <a:gd name="connsiteY38" fmla="*/ 285008 h 653143"/>
                <a:gd name="connsiteX39" fmla="*/ 3526971 w 9072748"/>
                <a:gd name="connsiteY39" fmla="*/ 344385 h 653143"/>
                <a:gd name="connsiteX40" fmla="*/ 3586348 w 9072748"/>
                <a:gd name="connsiteY40" fmla="*/ 356260 h 653143"/>
                <a:gd name="connsiteX41" fmla="*/ 3657600 w 9072748"/>
                <a:gd name="connsiteY41" fmla="*/ 380011 h 653143"/>
                <a:gd name="connsiteX42" fmla="*/ 3835730 w 9072748"/>
                <a:gd name="connsiteY42" fmla="*/ 368135 h 653143"/>
                <a:gd name="connsiteX43" fmla="*/ 3906982 w 9072748"/>
                <a:gd name="connsiteY43" fmla="*/ 391886 h 653143"/>
                <a:gd name="connsiteX44" fmla="*/ 4013860 w 9072748"/>
                <a:gd name="connsiteY44" fmla="*/ 380011 h 653143"/>
                <a:gd name="connsiteX45" fmla="*/ 4096987 w 9072748"/>
                <a:gd name="connsiteY45" fmla="*/ 356260 h 653143"/>
                <a:gd name="connsiteX46" fmla="*/ 4156364 w 9072748"/>
                <a:gd name="connsiteY46" fmla="*/ 332509 h 653143"/>
                <a:gd name="connsiteX47" fmla="*/ 4227616 w 9072748"/>
                <a:gd name="connsiteY47" fmla="*/ 285008 h 653143"/>
                <a:gd name="connsiteX48" fmla="*/ 4298867 w 9072748"/>
                <a:gd name="connsiteY48" fmla="*/ 261257 h 653143"/>
                <a:gd name="connsiteX49" fmla="*/ 4310743 w 9072748"/>
                <a:gd name="connsiteY49" fmla="*/ 225631 h 653143"/>
                <a:gd name="connsiteX50" fmla="*/ 4381995 w 9072748"/>
                <a:gd name="connsiteY50" fmla="*/ 190005 h 653143"/>
                <a:gd name="connsiteX51" fmla="*/ 4429496 w 9072748"/>
                <a:gd name="connsiteY51" fmla="*/ 118754 h 653143"/>
                <a:gd name="connsiteX52" fmla="*/ 4453247 w 9072748"/>
                <a:gd name="connsiteY52" fmla="*/ 83128 h 653143"/>
                <a:gd name="connsiteX53" fmla="*/ 4488873 w 9072748"/>
                <a:gd name="connsiteY53" fmla="*/ 106878 h 653143"/>
                <a:gd name="connsiteX54" fmla="*/ 4536374 w 9072748"/>
                <a:gd name="connsiteY54" fmla="*/ 190005 h 653143"/>
                <a:gd name="connsiteX55" fmla="*/ 4548249 w 9072748"/>
                <a:gd name="connsiteY55" fmla="*/ 225631 h 653143"/>
                <a:gd name="connsiteX56" fmla="*/ 4560125 w 9072748"/>
                <a:gd name="connsiteY56" fmla="*/ 285008 h 653143"/>
                <a:gd name="connsiteX57" fmla="*/ 4595751 w 9072748"/>
                <a:gd name="connsiteY57" fmla="*/ 308759 h 653143"/>
                <a:gd name="connsiteX58" fmla="*/ 4607626 w 9072748"/>
                <a:gd name="connsiteY58" fmla="*/ 368135 h 653143"/>
                <a:gd name="connsiteX59" fmla="*/ 4667003 w 9072748"/>
                <a:gd name="connsiteY59" fmla="*/ 439387 h 653143"/>
                <a:gd name="connsiteX60" fmla="*/ 4714504 w 9072748"/>
                <a:gd name="connsiteY60" fmla="*/ 486889 h 653143"/>
                <a:gd name="connsiteX61" fmla="*/ 4785756 w 9072748"/>
                <a:gd name="connsiteY61" fmla="*/ 534390 h 653143"/>
                <a:gd name="connsiteX62" fmla="*/ 4821382 w 9072748"/>
                <a:gd name="connsiteY62" fmla="*/ 558141 h 653143"/>
                <a:gd name="connsiteX63" fmla="*/ 4857008 w 9072748"/>
                <a:gd name="connsiteY63" fmla="*/ 570016 h 653143"/>
                <a:gd name="connsiteX64" fmla="*/ 4940135 w 9072748"/>
                <a:gd name="connsiteY64" fmla="*/ 546265 h 653143"/>
                <a:gd name="connsiteX65" fmla="*/ 4963886 w 9072748"/>
                <a:gd name="connsiteY65" fmla="*/ 510639 h 653143"/>
                <a:gd name="connsiteX66" fmla="*/ 4975761 w 9072748"/>
                <a:gd name="connsiteY66" fmla="*/ 463138 h 653143"/>
                <a:gd name="connsiteX67" fmla="*/ 4987636 w 9072748"/>
                <a:gd name="connsiteY67" fmla="*/ 427512 h 653143"/>
                <a:gd name="connsiteX68" fmla="*/ 5153891 w 9072748"/>
                <a:gd name="connsiteY68" fmla="*/ 451263 h 653143"/>
                <a:gd name="connsiteX69" fmla="*/ 5213267 w 9072748"/>
                <a:gd name="connsiteY69" fmla="*/ 475013 h 653143"/>
                <a:gd name="connsiteX70" fmla="*/ 5308270 w 9072748"/>
                <a:gd name="connsiteY70" fmla="*/ 498764 h 653143"/>
                <a:gd name="connsiteX71" fmla="*/ 5403273 w 9072748"/>
                <a:gd name="connsiteY71" fmla="*/ 534390 h 653143"/>
                <a:gd name="connsiteX72" fmla="*/ 5486400 w 9072748"/>
                <a:gd name="connsiteY72" fmla="*/ 522515 h 653143"/>
                <a:gd name="connsiteX73" fmla="*/ 5545777 w 9072748"/>
                <a:gd name="connsiteY73" fmla="*/ 451263 h 653143"/>
                <a:gd name="connsiteX74" fmla="*/ 5617028 w 9072748"/>
                <a:gd name="connsiteY74" fmla="*/ 380011 h 653143"/>
                <a:gd name="connsiteX75" fmla="*/ 5676405 w 9072748"/>
                <a:gd name="connsiteY75" fmla="*/ 320634 h 653143"/>
                <a:gd name="connsiteX76" fmla="*/ 5700156 w 9072748"/>
                <a:gd name="connsiteY76" fmla="*/ 285008 h 653143"/>
                <a:gd name="connsiteX77" fmla="*/ 5818909 w 9072748"/>
                <a:gd name="connsiteY77" fmla="*/ 166255 h 653143"/>
                <a:gd name="connsiteX78" fmla="*/ 5890161 w 9072748"/>
                <a:gd name="connsiteY78" fmla="*/ 95003 h 653143"/>
                <a:gd name="connsiteX79" fmla="*/ 5973288 w 9072748"/>
                <a:gd name="connsiteY79" fmla="*/ 47502 h 653143"/>
                <a:gd name="connsiteX80" fmla="*/ 6044540 w 9072748"/>
                <a:gd name="connsiteY80" fmla="*/ 11876 h 653143"/>
                <a:gd name="connsiteX81" fmla="*/ 6151418 w 9072748"/>
                <a:gd name="connsiteY81" fmla="*/ 23751 h 653143"/>
                <a:gd name="connsiteX82" fmla="*/ 6222670 w 9072748"/>
                <a:gd name="connsiteY82" fmla="*/ 47502 h 653143"/>
                <a:gd name="connsiteX83" fmla="*/ 6270171 w 9072748"/>
                <a:gd name="connsiteY83" fmla="*/ 59377 h 653143"/>
                <a:gd name="connsiteX84" fmla="*/ 6317673 w 9072748"/>
                <a:gd name="connsiteY84" fmla="*/ 83128 h 653143"/>
                <a:gd name="connsiteX85" fmla="*/ 6412675 w 9072748"/>
                <a:gd name="connsiteY85" fmla="*/ 106878 h 653143"/>
                <a:gd name="connsiteX86" fmla="*/ 6448301 w 9072748"/>
                <a:gd name="connsiteY86" fmla="*/ 130629 h 653143"/>
                <a:gd name="connsiteX87" fmla="*/ 6555179 w 9072748"/>
                <a:gd name="connsiteY87" fmla="*/ 154380 h 653143"/>
                <a:gd name="connsiteX88" fmla="*/ 6721434 w 9072748"/>
                <a:gd name="connsiteY88" fmla="*/ 201881 h 653143"/>
                <a:gd name="connsiteX89" fmla="*/ 6852062 w 9072748"/>
                <a:gd name="connsiteY89" fmla="*/ 213756 h 653143"/>
                <a:gd name="connsiteX90" fmla="*/ 6887688 w 9072748"/>
                <a:gd name="connsiteY90" fmla="*/ 225631 h 653143"/>
                <a:gd name="connsiteX91" fmla="*/ 7148945 w 9072748"/>
                <a:gd name="connsiteY91" fmla="*/ 201881 h 653143"/>
                <a:gd name="connsiteX92" fmla="*/ 7220197 w 9072748"/>
                <a:gd name="connsiteY92" fmla="*/ 142504 h 653143"/>
                <a:gd name="connsiteX93" fmla="*/ 7255823 w 9072748"/>
                <a:gd name="connsiteY93" fmla="*/ 118754 h 653143"/>
                <a:gd name="connsiteX94" fmla="*/ 7291449 w 9072748"/>
                <a:gd name="connsiteY94" fmla="*/ 83128 h 653143"/>
                <a:gd name="connsiteX95" fmla="*/ 7362701 w 9072748"/>
                <a:gd name="connsiteY95" fmla="*/ 59377 h 653143"/>
                <a:gd name="connsiteX96" fmla="*/ 7505205 w 9072748"/>
                <a:gd name="connsiteY96" fmla="*/ 71252 h 653143"/>
                <a:gd name="connsiteX97" fmla="*/ 7576457 w 9072748"/>
                <a:gd name="connsiteY97" fmla="*/ 95003 h 653143"/>
                <a:gd name="connsiteX98" fmla="*/ 7623958 w 9072748"/>
                <a:gd name="connsiteY98" fmla="*/ 106878 h 653143"/>
                <a:gd name="connsiteX99" fmla="*/ 7695210 w 9072748"/>
                <a:gd name="connsiteY99" fmla="*/ 130629 h 653143"/>
                <a:gd name="connsiteX100" fmla="*/ 7742712 w 9072748"/>
                <a:gd name="connsiteY100" fmla="*/ 142504 h 653143"/>
                <a:gd name="connsiteX101" fmla="*/ 7778338 w 9072748"/>
                <a:gd name="connsiteY101" fmla="*/ 166255 h 653143"/>
                <a:gd name="connsiteX102" fmla="*/ 7825839 w 9072748"/>
                <a:gd name="connsiteY102" fmla="*/ 178130 h 653143"/>
                <a:gd name="connsiteX103" fmla="*/ 7861465 w 9072748"/>
                <a:gd name="connsiteY103" fmla="*/ 190005 h 653143"/>
                <a:gd name="connsiteX104" fmla="*/ 8003969 w 9072748"/>
                <a:gd name="connsiteY104" fmla="*/ 213756 h 653143"/>
                <a:gd name="connsiteX105" fmla="*/ 8158348 w 9072748"/>
                <a:gd name="connsiteY105" fmla="*/ 237507 h 653143"/>
                <a:gd name="connsiteX106" fmla="*/ 8300852 w 9072748"/>
                <a:gd name="connsiteY106" fmla="*/ 249382 h 653143"/>
                <a:gd name="connsiteX107" fmla="*/ 8419605 w 9072748"/>
                <a:gd name="connsiteY107" fmla="*/ 273133 h 653143"/>
                <a:gd name="connsiteX108" fmla="*/ 8490857 w 9072748"/>
                <a:gd name="connsiteY108" fmla="*/ 285008 h 653143"/>
                <a:gd name="connsiteX109" fmla="*/ 8740239 w 9072748"/>
                <a:gd name="connsiteY109" fmla="*/ 273133 h 653143"/>
                <a:gd name="connsiteX110" fmla="*/ 8811491 w 9072748"/>
                <a:gd name="connsiteY110" fmla="*/ 249382 h 653143"/>
                <a:gd name="connsiteX111" fmla="*/ 8918369 w 9072748"/>
                <a:gd name="connsiteY111" fmla="*/ 190005 h 653143"/>
                <a:gd name="connsiteX112" fmla="*/ 9037122 w 9072748"/>
                <a:gd name="connsiteY112" fmla="*/ 118754 h 653143"/>
                <a:gd name="connsiteX113" fmla="*/ 9072748 w 9072748"/>
                <a:gd name="connsiteY113" fmla="*/ 59377 h 653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9072748" h="653143">
                  <a:moveTo>
                    <a:pt x="0" y="0"/>
                  </a:moveTo>
                  <a:cubicBezTo>
                    <a:pt x="11875" y="3959"/>
                    <a:pt x="23590" y="8437"/>
                    <a:pt x="35626" y="11876"/>
                  </a:cubicBezTo>
                  <a:cubicBezTo>
                    <a:pt x="51319" y="16360"/>
                    <a:pt x="68126" y="17322"/>
                    <a:pt x="83127" y="23751"/>
                  </a:cubicBezTo>
                  <a:cubicBezTo>
                    <a:pt x="96245" y="29373"/>
                    <a:pt x="106878" y="39585"/>
                    <a:pt x="118753" y="47502"/>
                  </a:cubicBezTo>
                  <a:cubicBezTo>
                    <a:pt x="126670" y="63336"/>
                    <a:pt x="129986" y="82485"/>
                    <a:pt x="142504" y="95003"/>
                  </a:cubicBezTo>
                  <a:cubicBezTo>
                    <a:pt x="162688" y="115187"/>
                    <a:pt x="190005" y="126670"/>
                    <a:pt x="213756" y="142504"/>
                  </a:cubicBezTo>
                  <a:cubicBezTo>
                    <a:pt x="270216" y="180144"/>
                    <a:pt x="235837" y="161739"/>
                    <a:pt x="320634" y="190005"/>
                  </a:cubicBezTo>
                  <a:cubicBezTo>
                    <a:pt x="332509" y="193963"/>
                    <a:pt x="343811" y="200571"/>
                    <a:pt x="356260" y="201881"/>
                  </a:cubicBezTo>
                  <a:lnTo>
                    <a:pt x="581891" y="225631"/>
                  </a:lnTo>
                  <a:lnTo>
                    <a:pt x="676893" y="249382"/>
                  </a:lnTo>
                  <a:cubicBezTo>
                    <a:pt x="712418" y="257741"/>
                    <a:pt x="748458" y="263921"/>
                    <a:pt x="783771" y="273133"/>
                  </a:cubicBezTo>
                  <a:cubicBezTo>
                    <a:pt x="839540" y="287682"/>
                    <a:pt x="895014" y="303443"/>
                    <a:pt x="950026" y="320634"/>
                  </a:cubicBezTo>
                  <a:cubicBezTo>
                    <a:pt x="1021713" y="343036"/>
                    <a:pt x="1095209" y="361247"/>
                    <a:pt x="1163782" y="391886"/>
                  </a:cubicBezTo>
                  <a:cubicBezTo>
                    <a:pt x="1281781" y="444609"/>
                    <a:pt x="1416778" y="478628"/>
                    <a:pt x="1508166" y="570016"/>
                  </a:cubicBezTo>
                  <a:cubicBezTo>
                    <a:pt x="1520041" y="581891"/>
                    <a:pt x="1529818" y="596326"/>
                    <a:pt x="1543792" y="605642"/>
                  </a:cubicBezTo>
                  <a:cubicBezTo>
                    <a:pt x="1585017" y="633125"/>
                    <a:pt x="1609285" y="639348"/>
                    <a:pt x="1650670" y="653143"/>
                  </a:cubicBezTo>
                  <a:cubicBezTo>
                    <a:pt x="1715680" y="645920"/>
                    <a:pt x="1814734" y="638039"/>
                    <a:pt x="1876301" y="617517"/>
                  </a:cubicBezTo>
                  <a:cubicBezTo>
                    <a:pt x="1900052" y="609600"/>
                    <a:pt x="1923265" y="599839"/>
                    <a:pt x="1947553" y="593767"/>
                  </a:cubicBezTo>
                  <a:cubicBezTo>
                    <a:pt x="1963387" y="589808"/>
                    <a:pt x="1979421" y="586581"/>
                    <a:pt x="1995054" y="581891"/>
                  </a:cubicBezTo>
                  <a:cubicBezTo>
                    <a:pt x="2019033" y="574697"/>
                    <a:pt x="2066306" y="558141"/>
                    <a:pt x="2066306" y="558141"/>
                  </a:cubicBezTo>
                  <a:cubicBezTo>
                    <a:pt x="2240608" y="441938"/>
                    <a:pt x="2057252" y="559921"/>
                    <a:pt x="2185060" y="486889"/>
                  </a:cubicBezTo>
                  <a:cubicBezTo>
                    <a:pt x="2197452" y="479808"/>
                    <a:pt x="2207146" y="467651"/>
                    <a:pt x="2220686" y="463138"/>
                  </a:cubicBezTo>
                  <a:cubicBezTo>
                    <a:pt x="2255308" y="451597"/>
                    <a:pt x="2291938" y="447304"/>
                    <a:pt x="2327564" y="439387"/>
                  </a:cubicBezTo>
                  <a:cubicBezTo>
                    <a:pt x="2348465" y="376681"/>
                    <a:pt x="2329023" y="410705"/>
                    <a:pt x="2410691" y="356260"/>
                  </a:cubicBezTo>
                  <a:lnTo>
                    <a:pt x="2446317" y="332509"/>
                  </a:lnTo>
                  <a:cubicBezTo>
                    <a:pt x="2514379" y="230413"/>
                    <a:pt x="2423752" y="350560"/>
                    <a:pt x="2505693" y="285008"/>
                  </a:cubicBezTo>
                  <a:cubicBezTo>
                    <a:pt x="2516838" y="276092"/>
                    <a:pt x="2520307" y="260346"/>
                    <a:pt x="2529444" y="249382"/>
                  </a:cubicBezTo>
                  <a:cubicBezTo>
                    <a:pt x="2540195" y="236480"/>
                    <a:pt x="2554319" y="226658"/>
                    <a:pt x="2565070" y="213756"/>
                  </a:cubicBezTo>
                  <a:cubicBezTo>
                    <a:pt x="2574207" y="202792"/>
                    <a:pt x="2577676" y="187046"/>
                    <a:pt x="2588821" y="178130"/>
                  </a:cubicBezTo>
                  <a:cubicBezTo>
                    <a:pt x="2598596" y="170310"/>
                    <a:pt x="2612572" y="170213"/>
                    <a:pt x="2624447" y="166255"/>
                  </a:cubicBezTo>
                  <a:cubicBezTo>
                    <a:pt x="2632364" y="154380"/>
                    <a:pt x="2637233" y="139766"/>
                    <a:pt x="2648197" y="130629"/>
                  </a:cubicBezTo>
                  <a:cubicBezTo>
                    <a:pt x="2723996" y="67463"/>
                    <a:pt x="2894913" y="116365"/>
                    <a:pt x="2945080" y="118754"/>
                  </a:cubicBezTo>
                  <a:cubicBezTo>
                    <a:pt x="2968831" y="122712"/>
                    <a:pt x="2993976" y="121687"/>
                    <a:pt x="3016332" y="130629"/>
                  </a:cubicBezTo>
                  <a:cubicBezTo>
                    <a:pt x="3034709" y="137980"/>
                    <a:pt x="3044194" y="163800"/>
                    <a:pt x="3063834" y="166255"/>
                  </a:cubicBezTo>
                  <a:cubicBezTo>
                    <a:pt x="3081400" y="168451"/>
                    <a:pt x="3095501" y="150421"/>
                    <a:pt x="3111335" y="142504"/>
                  </a:cubicBezTo>
                  <a:cubicBezTo>
                    <a:pt x="3135086" y="150421"/>
                    <a:pt x="3160195" y="155059"/>
                    <a:pt x="3182587" y="166255"/>
                  </a:cubicBezTo>
                  <a:cubicBezTo>
                    <a:pt x="3326368" y="238146"/>
                    <a:pt x="3156752" y="177436"/>
                    <a:pt x="3265714" y="213756"/>
                  </a:cubicBezTo>
                  <a:cubicBezTo>
                    <a:pt x="3277589" y="221673"/>
                    <a:pt x="3288298" y="231710"/>
                    <a:pt x="3301340" y="237507"/>
                  </a:cubicBezTo>
                  <a:cubicBezTo>
                    <a:pt x="3428020" y="293809"/>
                    <a:pt x="3322882" y="231001"/>
                    <a:pt x="3420093" y="285008"/>
                  </a:cubicBezTo>
                  <a:cubicBezTo>
                    <a:pt x="3442917" y="297688"/>
                    <a:pt x="3498502" y="334895"/>
                    <a:pt x="3526971" y="344385"/>
                  </a:cubicBezTo>
                  <a:cubicBezTo>
                    <a:pt x="3546119" y="350768"/>
                    <a:pt x="3566875" y="350949"/>
                    <a:pt x="3586348" y="356260"/>
                  </a:cubicBezTo>
                  <a:cubicBezTo>
                    <a:pt x="3610501" y="362847"/>
                    <a:pt x="3657600" y="380011"/>
                    <a:pt x="3657600" y="380011"/>
                  </a:cubicBezTo>
                  <a:cubicBezTo>
                    <a:pt x="3716977" y="376052"/>
                    <a:pt x="3776289" y="365305"/>
                    <a:pt x="3835730" y="368135"/>
                  </a:cubicBezTo>
                  <a:cubicBezTo>
                    <a:pt x="3860737" y="369326"/>
                    <a:pt x="3882002" y="390221"/>
                    <a:pt x="3906982" y="391886"/>
                  </a:cubicBezTo>
                  <a:cubicBezTo>
                    <a:pt x="3942748" y="394271"/>
                    <a:pt x="3978234" y="383969"/>
                    <a:pt x="4013860" y="380011"/>
                  </a:cubicBezTo>
                  <a:cubicBezTo>
                    <a:pt x="4051285" y="370654"/>
                    <a:pt x="4062920" y="369035"/>
                    <a:pt x="4096987" y="356260"/>
                  </a:cubicBezTo>
                  <a:cubicBezTo>
                    <a:pt x="4116947" y="348775"/>
                    <a:pt x="4137650" y="342717"/>
                    <a:pt x="4156364" y="332509"/>
                  </a:cubicBezTo>
                  <a:cubicBezTo>
                    <a:pt x="4181423" y="318840"/>
                    <a:pt x="4200536" y="294035"/>
                    <a:pt x="4227616" y="285008"/>
                  </a:cubicBezTo>
                  <a:lnTo>
                    <a:pt x="4298867" y="261257"/>
                  </a:lnTo>
                  <a:cubicBezTo>
                    <a:pt x="4302826" y="249382"/>
                    <a:pt x="4302923" y="235406"/>
                    <a:pt x="4310743" y="225631"/>
                  </a:cubicBezTo>
                  <a:cubicBezTo>
                    <a:pt x="4327484" y="204705"/>
                    <a:pt x="4358527" y="197828"/>
                    <a:pt x="4381995" y="190005"/>
                  </a:cubicBezTo>
                  <a:lnTo>
                    <a:pt x="4429496" y="118754"/>
                  </a:lnTo>
                  <a:lnTo>
                    <a:pt x="4453247" y="83128"/>
                  </a:lnTo>
                  <a:cubicBezTo>
                    <a:pt x="4465122" y="91045"/>
                    <a:pt x="4478781" y="96786"/>
                    <a:pt x="4488873" y="106878"/>
                  </a:cubicBezTo>
                  <a:cubicBezTo>
                    <a:pt x="4503778" y="121783"/>
                    <a:pt x="4529390" y="173709"/>
                    <a:pt x="4536374" y="190005"/>
                  </a:cubicBezTo>
                  <a:cubicBezTo>
                    <a:pt x="4541305" y="201511"/>
                    <a:pt x="4545213" y="213487"/>
                    <a:pt x="4548249" y="225631"/>
                  </a:cubicBezTo>
                  <a:cubicBezTo>
                    <a:pt x="4553144" y="245213"/>
                    <a:pt x="4550111" y="267483"/>
                    <a:pt x="4560125" y="285008"/>
                  </a:cubicBezTo>
                  <a:cubicBezTo>
                    <a:pt x="4567206" y="297400"/>
                    <a:pt x="4583876" y="300842"/>
                    <a:pt x="4595751" y="308759"/>
                  </a:cubicBezTo>
                  <a:cubicBezTo>
                    <a:pt x="4599709" y="328551"/>
                    <a:pt x="4600539" y="349236"/>
                    <a:pt x="4607626" y="368135"/>
                  </a:cubicBezTo>
                  <a:cubicBezTo>
                    <a:pt x="4617546" y="394587"/>
                    <a:pt x="4648522" y="420906"/>
                    <a:pt x="4667003" y="439387"/>
                  </a:cubicBezTo>
                  <a:cubicBezTo>
                    <a:pt x="4687154" y="499842"/>
                    <a:pt x="4662685" y="458100"/>
                    <a:pt x="4714504" y="486889"/>
                  </a:cubicBezTo>
                  <a:cubicBezTo>
                    <a:pt x="4739457" y="500752"/>
                    <a:pt x="4762005" y="518556"/>
                    <a:pt x="4785756" y="534390"/>
                  </a:cubicBezTo>
                  <a:cubicBezTo>
                    <a:pt x="4797631" y="542307"/>
                    <a:pt x="4807842" y="553628"/>
                    <a:pt x="4821382" y="558141"/>
                  </a:cubicBezTo>
                  <a:lnTo>
                    <a:pt x="4857008" y="570016"/>
                  </a:lnTo>
                  <a:cubicBezTo>
                    <a:pt x="4884717" y="562099"/>
                    <a:pt x="4914944" y="560260"/>
                    <a:pt x="4940135" y="546265"/>
                  </a:cubicBezTo>
                  <a:cubicBezTo>
                    <a:pt x="4952611" y="539334"/>
                    <a:pt x="4958264" y="523757"/>
                    <a:pt x="4963886" y="510639"/>
                  </a:cubicBezTo>
                  <a:cubicBezTo>
                    <a:pt x="4970315" y="495638"/>
                    <a:pt x="4971277" y="478831"/>
                    <a:pt x="4975761" y="463138"/>
                  </a:cubicBezTo>
                  <a:cubicBezTo>
                    <a:pt x="4979200" y="451102"/>
                    <a:pt x="4983678" y="439387"/>
                    <a:pt x="4987636" y="427512"/>
                  </a:cubicBezTo>
                  <a:cubicBezTo>
                    <a:pt x="5043054" y="435429"/>
                    <a:pt x="5099111" y="439730"/>
                    <a:pt x="5153891" y="451263"/>
                  </a:cubicBezTo>
                  <a:cubicBezTo>
                    <a:pt x="5174750" y="455654"/>
                    <a:pt x="5192893" y="468744"/>
                    <a:pt x="5213267" y="475013"/>
                  </a:cubicBezTo>
                  <a:cubicBezTo>
                    <a:pt x="5244466" y="484613"/>
                    <a:pt x="5277303" y="488442"/>
                    <a:pt x="5308270" y="498764"/>
                  </a:cubicBezTo>
                  <a:cubicBezTo>
                    <a:pt x="5364119" y="517380"/>
                    <a:pt x="5332274" y="505990"/>
                    <a:pt x="5403273" y="534390"/>
                  </a:cubicBezTo>
                  <a:cubicBezTo>
                    <a:pt x="5430982" y="530432"/>
                    <a:pt x="5460412" y="532910"/>
                    <a:pt x="5486400" y="522515"/>
                  </a:cubicBezTo>
                  <a:cubicBezTo>
                    <a:pt x="5514407" y="511312"/>
                    <a:pt x="5527762" y="471530"/>
                    <a:pt x="5545777" y="451263"/>
                  </a:cubicBezTo>
                  <a:cubicBezTo>
                    <a:pt x="5568092" y="426159"/>
                    <a:pt x="5598396" y="407958"/>
                    <a:pt x="5617028" y="380011"/>
                  </a:cubicBezTo>
                  <a:cubicBezTo>
                    <a:pt x="5648696" y="332510"/>
                    <a:pt x="5628904" y="352302"/>
                    <a:pt x="5676405" y="320634"/>
                  </a:cubicBezTo>
                  <a:cubicBezTo>
                    <a:pt x="5684322" y="308759"/>
                    <a:pt x="5690608" y="295617"/>
                    <a:pt x="5700156" y="285008"/>
                  </a:cubicBezTo>
                  <a:lnTo>
                    <a:pt x="5818909" y="166255"/>
                  </a:lnTo>
                  <a:cubicBezTo>
                    <a:pt x="5842660" y="142504"/>
                    <a:pt x="5860119" y="110024"/>
                    <a:pt x="5890161" y="95003"/>
                  </a:cubicBezTo>
                  <a:cubicBezTo>
                    <a:pt x="6075369" y="2397"/>
                    <a:pt x="5822202" y="131438"/>
                    <a:pt x="5973288" y="47502"/>
                  </a:cubicBezTo>
                  <a:cubicBezTo>
                    <a:pt x="5996500" y="34606"/>
                    <a:pt x="6020789" y="23751"/>
                    <a:pt x="6044540" y="11876"/>
                  </a:cubicBezTo>
                  <a:cubicBezTo>
                    <a:pt x="6080166" y="15834"/>
                    <a:pt x="6116269" y="16721"/>
                    <a:pt x="6151418" y="23751"/>
                  </a:cubicBezTo>
                  <a:cubicBezTo>
                    <a:pt x="6175967" y="28661"/>
                    <a:pt x="6198382" y="41430"/>
                    <a:pt x="6222670" y="47502"/>
                  </a:cubicBezTo>
                  <a:lnTo>
                    <a:pt x="6270171" y="59377"/>
                  </a:lnTo>
                  <a:cubicBezTo>
                    <a:pt x="6286005" y="67294"/>
                    <a:pt x="6300878" y="77530"/>
                    <a:pt x="6317673" y="83128"/>
                  </a:cubicBezTo>
                  <a:cubicBezTo>
                    <a:pt x="6348640" y="93450"/>
                    <a:pt x="6412675" y="106878"/>
                    <a:pt x="6412675" y="106878"/>
                  </a:cubicBezTo>
                  <a:cubicBezTo>
                    <a:pt x="6424550" y="114795"/>
                    <a:pt x="6435183" y="125007"/>
                    <a:pt x="6448301" y="130629"/>
                  </a:cubicBezTo>
                  <a:cubicBezTo>
                    <a:pt x="6466954" y="138623"/>
                    <a:pt x="6539691" y="150156"/>
                    <a:pt x="6555179" y="154380"/>
                  </a:cubicBezTo>
                  <a:cubicBezTo>
                    <a:pt x="6611409" y="169716"/>
                    <a:pt x="6662106" y="196488"/>
                    <a:pt x="6721434" y="201881"/>
                  </a:cubicBezTo>
                  <a:lnTo>
                    <a:pt x="6852062" y="213756"/>
                  </a:lnTo>
                  <a:cubicBezTo>
                    <a:pt x="6863937" y="217714"/>
                    <a:pt x="6875170" y="225631"/>
                    <a:pt x="6887688" y="225631"/>
                  </a:cubicBezTo>
                  <a:cubicBezTo>
                    <a:pt x="7066618" y="225631"/>
                    <a:pt x="7043905" y="228141"/>
                    <a:pt x="7148945" y="201881"/>
                  </a:cubicBezTo>
                  <a:cubicBezTo>
                    <a:pt x="7237404" y="142907"/>
                    <a:pt x="7128753" y="218706"/>
                    <a:pt x="7220197" y="142504"/>
                  </a:cubicBezTo>
                  <a:cubicBezTo>
                    <a:pt x="7231161" y="133367"/>
                    <a:pt x="7244859" y="127891"/>
                    <a:pt x="7255823" y="118754"/>
                  </a:cubicBezTo>
                  <a:cubicBezTo>
                    <a:pt x="7268725" y="108003"/>
                    <a:pt x="7276768" y="91284"/>
                    <a:pt x="7291449" y="83128"/>
                  </a:cubicBezTo>
                  <a:cubicBezTo>
                    <a:pt x="7313334" y="70970"/>
                    <a:pt x="7362701" y="59377"/>
                    <a:pt x="7362701" y="59377"/>
                  </a:cubicBezTo>
                  <a:cubicBezTo>
                    <a:pt x="7410202" y="63335"/>
                    <a:pt x="7458188" y="63416"/>
                    <a:pt x="7505205" y="71252"/>
                  </a:cubicBezTo>
                  <a:cubicBezTo>
                    <a:pt x="7529900" y="75368"/>
                    <a:pt x="7552169" y="88931"/>
                    <a:pt x="7576457" y="95003"/>
                  </a:cubicBezTo>
                  <a:cubicBezTo>
                    <a:pt x="7592291" y="98961"/>
                    <a:pt x="7608325" y="102188"/>
                    <a:pt x="7623958" y="106878"/>
                  </a:cubicBezTo>
                  <a:cubicBezTo>
                    <a:pt x="7647938" y="114072"/>
                    <a:pt x="7670922" y="124557"/>
                    <a:pt x="7695210" y="130629"/>
                  </a:cubicBezTo>
                  <a:lnTo>
                    <a:pt x="7742712" y="142504"/>
                  </a:lnTo>
                  <a:cubicBezTo>
                    <a:pt x="7754587" y="150421"/>
                    <a:pt x="7765220" y="160633"/>
                    <a:pt x="7778338" y="166255"/>
                  </a:cubicBezTo>
                  <a:cubicBezTo>
                    <a:pt x="7793339" y="172684"/>
                    <a:pt x="7810146" y="173646"/>
                    <a:pt x="7825839" y="178130"/>
                  </a:cubicBezTo>
                  <a:cubicBezTo>
                    <a:pt x="7837875" y="181569"/>
                    <a:pt x="7849190" y="187550"/>
                    <a:pt x="7861465" y="190005"/>
                  </a:cubicBezTo>
                  <a:cubicBezTo>
                    <a:pt x="7908686" y="199449"/>
                    <a:pt x="7958284" y="198528"/>
                    <a:pt x="8003969" y="213756"/>
                  </a:cubicBezTo>
                  <a:cubicBezTo>
                    <a:pt x="8075786" y="237694"/>
                    <a:pt x="8032062" y="226026"/>
                    <a:pt x="8158348" y="237507"/>
                  </a:cubicBezTo>
                  <a:cubicBezTo>
                    <a:pt x="8205818" y="241823"/>
                    <a:pt x="8253478" y="244118"/>
                    <a:pt x="8300852" y="249382"/>
                  </a:cubicBezTo>
                  <a:cubicBezTo>
                    <a:pt x="8392428" y="259557"/>
                    <a:pt x="8345881" y="258388"/>
                    <a:pt x="8419605" y="273133"/>
                  </a:cubicBezTo>
                  <a:cubicBezTo>
                    <a:pt x="8443216" y="277855"/>
                    <a:pt x="8467106" y="281050"/>
                    <a:pt x="8490857" y="285008"/>
                  </a:cubicBezTo>
                  <a:cubicBezTo>
                    <a:pt x="8573984" y="281050"/>
                    <a:pt x="8657526" y="282323"/>
                    <a:pt x="8740239" y="273133"/>
                  </a:cubicBezTo>
                  <a:cubicBezTo>
                    <a:pt x="8765121" y="270368"/>
                    <a:pt x="8811491" y="249382"/>
                    <a:pt x="8811491" y="249382"/>
                  </a:cubicBezTo>
                  <a:cubicBezTo>
                    <a:pt x="8893158" y="194937"/>
                    <a:pt x="8855663" y="210908"/>
                    <a:pt x="8918369" y="190005"/>
                  </a:cubicBezTo>
                  <a:cubicBezTo>
                    <a:pt x="8972312" y="109091"/>
                    <a:pt x="8901665" y="200028"/>
                    <a:pt x="9037122" y="118754"/>
                  </a:cubicBezTo>
                  <a:cubicBezTo>
                    <a:pt x="9047360" y="112611"/>
                    <a:pt x="9065916" y="73041"/>
                    <a:pt x="9072748" y="59377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0"/>
              <a:ext cx="9144000" cy="152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4876801" y="609600"/>
              <a:ext cx="3905002" cy="3200400"/>
              <a:chOff x="4876801" y="609600"/>
              <a:chExt cx="3905002" cy="3200400"/>
            </a:xfrm>
          </p:grpSpPr>
          <p:sp>
            <p:nvSpPr>
              <p:cNvPr id="70" name="Freeform 69"/>
              <p:cNvSpPr/>
              <p:nvPr/>
            </p:nvSpPr>
            <p:spPr>
              <a:xfrm>
                <a:off x="4876801" y="914401"/>
                <a:ext cx="914400" cy="990600"/>
              </a:xfrm>
              <a:custGeom>
                <a:avLst/>
                <a:gdLst>
                  <a:gd name="connsiteX0" fmla="*/ 480951 w 1009403"/>
                  <a:gd name="connsiteY0" fmla="*/ 908585 h 1122341"/>
                  <a:gd name="connsiteX1" fmla="*/ 469076 w 1009403"/>
                  <a:gd name="connsiteY1" fmla="*/ 837333 h 1122341"/>
                  <a:gd name="connsiteX2" fmla="*/ 397824 w 1009403"/>
                  <a:gd name="connsiteY2" fmla="*/ 789832 h 1122341"/>
                  <a:gd name="connsiteX3" fmla="*/ 314696 w 1009403"/>
                  <a:gd name="connsiteY3" fmla="*/ 706705 h 1122341"/>
                  <a:gd name="connsiteX4" fmla="*/ 279070 w 1009403"/>
                  <a:gd name="connsiteY4" fmla="*/ 682954 h 1122341"/>
                  <a:gd name="connsiteX5" fmla="*/ 243444 w 1009403"/>
                  <a:gd name="connsiteY5" fmla="*/ 671079 h 1122341"/>
                  <a:gd name="connsiteX6" fmla="*/ 172193 w 1009403"/>
                  <a:gd name="connsiteY6" fmla="*/ 623577 h 1122341"/>
                  <a:gd name="connsiteX7" fmla="*/ 136567 w 1009403"/>
                  <a:gd name="connsiteY7" fmla="*/ 599827 h 1122341"/>
                  <a:gd name="connsiteX8" fmla="*/ 100941 w 1009403"/>
                  <a:gd name="connsiteY8" fmla="*/ 576076 h 1122341"/>
                  <a:gd name="connsiteX9" fmla="*/ 77190 w 1009403"/>
                  <a:gd name="connsiteY9" fmla="*/ 540450 h 1122341"/>
                  <a:gd name="connsiteX10" fmla="*/ 53439 w 1009403"/>
                  <a:gd name="connsiteY10" fmla="*/ 469198 h 1122341"/>
                  <a:gd name="connsiteX11" fmla="*/ 65315 w 1009403"/>
                  <a:gd name="connsiteY11" fmla="*/ 386071 h 1122341"/>
                  <a:gd name="connsiteX12" fmla="*/ 148442 w 1009403"/>
                  <a:gd name="connsiteY12" fmla="*/ 397946 h 1122341"/>
                  <a:gd name="connsiteX13" fmla="*/ 255320 w 1009403"/>
                  <a:gd name="connsiteY13" fmla="*/ 457323 h 1122341"/>
                  <a:gd name="connsiteX14" fmla="*/ 290946 w 1009403"/>
                  <a:gd name="connsiteY14" fmla="*/ 481073 h 1122341"/>
                  <a:gd name="connsiteX15" fmla="*/ 314696 w 1009403"/>
                  <a:gd name="connsiteY15" fmla="*/ 516699 h 1122341"/>
                  <a:gd name="connsiteX16" fmla="*/ 350322 w 1009403"/>
                  <a:gd name="connsiteY16" fmla="*/ 540450 h 1122341"/>
                  <a:gd name="connsiteX17" fmla="*/ 433450 w 1009403"/>
                  <a:gd name="connsiteY17" fmla="*/ 635453 h 1122341"/>
                  <a:gd name="connsiteX18" fmla="*/ 469076 w 1009403"/>
                  <a:gd name="connsiteY18" fmla="*/ 706705 h 1122341"/>
                  <a:gd name="connsiteX19" fmla="*/ 480951 w 1009403"/>
                  <a:gd name="connsiteY19" fmla="*/ 671079 h 1122341"/>
                  <a:gd name="connsiteX20" fmla="*/ 433450 w 1009403"/>
                  <a:gd name="connsiteY20" fmla="*/ 564201 h 1122341"/>
                  <a:gd name="connsiteX21" fmla="*/ 421574 w 1009403"/>
                  <a:gd name="connsiteY21" fmla="*/ 528575 h 1122341"/>
                  <a:gd name="connsiteX22" fmla="*/ 362198 w 1009403"/>
                  <a:gd name="connsiteY22" fmla="*/ 457323 h 1122341"/>
                  <a:gd name="connsiteX23" fmla="*/ 326572 w 1009403"/>
                  <a:gd name="connsiteY23" fmla="*/ 433572 h 1122341"/>
                  <a:gd name="connsiteX24" fmla="*/ 255320 w 1009403"/>
                  <a:gd name="connsiteY24" fmla="*/ 386071 h 1122341"/>
                  <a:gd name="connsiteX25" fmla="*/ 219694 w 1009403"/>
                  <a:gd name="connsiteY25" fmla="*/ 362320 h 1122341"/>
                  <a:gd name="connsiteX26" fmla="*/ 195943 w 1009403"/>
                  <a:gd name="connsiteY26" fmla="*/ 326694 h 1122341"/>
                  <a:gd name="connsiteX27" fmla="*/ 160317 w 1009403"/>
                  <a:gd name="connsiteY27" fmla="*/ 314819 h 1122341"/>
                  <a:gd name="connsiteX28" fmla="*/ 100941 w 1009403"/>
                  <a:gd name="connsiteY28" fmla="*/ 255442 h 1122341"/>
                  <a:gd name="connsiteX29" fmla="*/ 77190 w 1009403"/>
                  <a:gd name="connsiteY29" fmla="*/ 219816 h 1122341"/>
                  <a:gd name="connsiteX30" fmla="*/ 41564 w 1009403"/>
                  <a:gd name="connsiteY30" fmla="*/ 184190 h 1122341"/>
                  <a:gd name="connsiteX31" fmla="*/ 29689 w 1009403"/>
                  <a:gd name="connsiteY31" fmla="*/ 77312 h 1122341"/>
                  <a:gd name="connsiteX32" fmla="*/ 65315 w 1009403"/>
                  <a:gd name="connsiteY32" fmla="*/ 65437 h 1122341"/>
                  <a:gd name="connsiteX33" fmla="*/ 160317 w 1009403"/>
                  <a:gd name="connsiteY33" fmla="*/ 77312 h 1122341"/>
                  <a:gd name="connsiteX34" fmla="*/ 231569 w 1009403"/>
                  <a:gd name="connsiteY34" fmla="*/ 101063 h 1122341"/>
                  <a:gd name="connsiteX35" fmla="*/ 302821 w 1009403"/>
                  <a:gd name="connsiteY35" fmla="*/ 172315 h 1122341"/>
                  <a:gd name="connsiteX36" fmla="*/ 326572 w 1009403"/>
                  <a:gd name="connsiteY36" fmla="*/ 207941 h 1122341"/>
                  <a:gd name="connsiteX37" fmla="*/ 362198 w 1009403"/>
                  <a:gd name="connsiteY37" fmla="*/ 243567 h 1122341"/>
                  <a:gd name="connsiteX38" fmla="*/ 421574 w 1009403"/>
                  <a:gd name="connsiteY38" fmla="*/ 302944 h 1122341"/>
                  <a:gd name="connsiteX39" fmla="*/ 457200 w 1009403"/>
                  <a:gd name="connsiteY39" fmla="*/ 374196 h 1122341"/>
                  <a:gd name="connsiteX40" fmla="*/ 469076 w 1009403"/>
                  <a:gd name="connsiteY40" fmla="*/ 409822 h 1122341"/>
                  <a:gd name="connsiteX41" fmla="*/ 516577 w 1009403"/>
                  <a:gd name="connsiteY41" fmla="*/ 481073 h 1122341"/>
                  <a:gd name="connsiteX42" fmla="*/ 528452 w 1009403"/>
                  <a:gd name="connsiteY42" fmla="*/ 516699 h 1122341"/>
                  <a:gd name="connsiteX43" fmla="*/ 552203 w 1009403"/>
                  <a:gd name="connsiteY43" fmla="*/ 552325 h 1122341"/>
                  <a:gd name="connsiteX44" fmla="*/ 575954 w 1009403"/>
                  <a:gd name="connsiteY44" fmla="*/ 623577 h 1122341"/>
                  <a:gd name="connsiteX45" fmla="*/ 564078 w 1009403"/>
                  <a:gd name="connsiteY45" fmla="*/ 694829 h 1122341"/>
                  <a:gd name="connsiteX46" fmla="*/ 552203 w 1009403"/>
                  <a:gd name="connsiteY46" fmla="*/ 635453 h 1122341"/>
                  <a:gd name="connsiteX47" fmla="*/ 528452 w 1009403"/>
                  <a:gd name="connsiteY47" fmla="*/ 564201 h 1122341"/>
                  <a:gd name="connsiteX48" fmla="*/ 469076 w 1009403"/>
                  <a:gd name="connsiteY48" fmla="*/ 386071 h 1122341"/>
                  <a:gd name="connsiteX49" fmla="*/ 445325 w 1009403"/>
                  <a:gd name="connsiteY49" fmla="*/ 314819 h 1122341"/>
                  <a:gd name="connsiteX50" fmla="*/ 409699 w 1009403"/>
                  <a:gd name="connsiteY50" fmla="*/ 136689 h 1122341"/>
                  <a:gd name="connsiteX51" fmla="*/ 421574 w 1009403"/>
                  <a:gd name="connsiteY51" fmla="*/ 41686 h 1122341"/>
                  <a:gd name="connsiteX52" fmla="*/ 433450 w 1009403"/>
                  <a:gd name="connsiteY52" fmla="*/ 6061 h 1122341"/>
                  <a:gd name="connsiteX53" fmla="*/ 480951 w 1009403"/>
                  <a:gd name="connsiteY53" fmla="*/ 17936 h 1122341"/>
                  <a:gd name="connsiteX54" fmla="*/ 528452 w 1009403"/>
                  <a:gd name="connsiteY54" fmla="*/ 89188 h 1122341"/>
                  <a:gd name="connsiteX55" fmla="*/ 552203 w 1009403"/>
                  <a:gd name="connsiteY55" fmla="*/ 124814 h 1122341"/>
                  <a:gd name="connsiteX56" fmla="*/ 587829 w 1009403"/>
                  <a:gd name="connsiteY56" fmla="*/ 196066 h 1122341"/>
                  <a:gd name="connsiteX57" fmla="*/ 611580 w 1009403"/>
                  <a:gd name="connsiteY57" fmla="*/ 267318 h 1122341"/>
                  <a:gd name="connsiteX58" fmla="*/ 635330 w 1009403"/>
                  <a:gd name="connsiteY58" fmla="*/ 338570 h 1122341"/>
                  <a:gd name="connsiteX59" fmla="*/ 659081 w 1009403"/>
                  <a:gd name="connsiteY59" fmla="*/ 409822 h 1122341"/>
                  <a:gd name="connsiteX60" fmla="*/ 670956 w 1009403"/>
                  <a:gd name="connsiteY60" fmla="*/ 445448 h 1122341"/>
                  <a:gd name="connsiteX61" fmla="*/ 659081 w 1009403"/>
                  <a:gd name="connsiteY61" fmla="*/ 599827 h 1122341"/>
                  <a:gd name="connsiteX62" fmla="*/ 706582 w 1009403"/>
                  <a:gd name="connsiteY62" fmla="*/ 528575 h 1122341"/>
                  <a:gd name="connsiteX63" fmla="*/ 718457 w 1009403"/>
                  <a:gd name="connsiteY63" fmla="*/ 492949 h 1122341"/>
                  <a:gd name="connsiteX64" fmla="*/ 730333 w 1009403"/>
                  <a:gd name="connsiteY64" fmla="*/ 196066 h 1122341"/>
                  <a:gd name="connsiteX65" fmla="*/ 789709 w 1009403"/>
                  <a:gd name="connsiteY65" fmla="*/ 89188 h 1122341"/>
                  <a:gd name="connsiteX66" fmla="*/ 825335 w 1009403"/>
                  <a:gd name="connsiteY66" fmla="*/ 77312 h 1122341"/>
                  <a:gd name="connsiteX67" fmla="*/ 860961 w 1009403"/>
                  <a:gd name="connsiteY67" fmla="*/ 41686 h 1122341"/>
                  <a:gd name="connsiteX68" fmla="*/ 944089 w 1009403"/>
                  <a:gd name="connsiteY68" fmla="*/ 89188 h 1122341"/>
                  <a:gd name="connsiteX69" fmla="*/ 955964 w 1009403"/>
                  <a:gd name="connsiteY69" fmla="*/ 302944 h 1122341"/>
                  <a:gd name="connsiteX70" fmla="*/ 944089 w 1009403"/>
                  <a:gd name="connsiteY70" fmla="*/ 338570 h 1122341"/>
                  <a:gd name="connsiteX71" fmla="*/ 896587 w 1009403"/>
                  <a:gd name="connsiteY71" fmla="*/ 409822 h 1122341"/>
                  <a:gd name="connsiteX72" fmla="*/ 849086 w 1009403"/>
                  <a:gd name="connsiteY72" fmla="*/ 481073 h 1122341"/>
                  <a:gd name="connsiteX73" fmla="*/ 825335 w 1009403"/>
                  <a:gd name="connsiteY73" fmla="*/ 516699 h 1122341"/>
                  <a:gd name="connsiteX74" fmla="*/ 813460 w 1009403"/>
                  <a:gd name="connsiteY74" fmla="*/ 552325 h 1122341"/>
                  <a:gd name="connsiteX75" fmla="*/ 765959 w 1009403"/>
                  <a:gd name="connsiteY75" fmla="*/ 623577 h 1122341"/>
                  <a:gd name="connsiteX76" fmla="*/ 754083 w 1009403"/>
                  <a:gd name="connsiteY76" fmla="*/ 659203 h 1122341"/>
                  <a:gd name="connsiteX77" fmla="*/ 706582 w 1009403"/>
                  <a:gd name="connsiteY77" fmla="*/ 730455 h 1122341"/>
                  <a:gd name="connsiteX78" fmla="*/ 754083 w 1009403"/>
                  <a:gd name="connsiteY78" fmla="*/ 671079 h 1122341"/>
                  <a:gd name="connsiteX79" fmla="*/ 801585 w 1009403"/>
                  <a:gd name="connsiteY79" fmla="*/ 611702 h 1122341"/>
                  <a:gd name="connsiteX80" fmla="*/ 825335 w 1009403"/>
                  <a:gd name="connsiteY80" fmla="*/ 576076 h 1122341"/>
                  <a:gd name="connsiteX81" fmla="*/ 932213 w 1009403"/>
                  <a:gd name="connsiteY81" fmla="*/ 528575 h 1122341"/>
                  <a:gd name="connsiteX82" fmla="*/ 967839 w 1009403"/>
                  <a:gd name="connsiteY82" fmla="*/ 516699 h 1122341"/>
                  <a:gd name="connsiteX83" fmla="*/ 979715 w 1009403"/>
                  <a:gd name="connsiteY83" fmla="*/ 623577 h 1122341"/>
                  <a:gd name="connsiteX84" fmla="*/ 944089 w 1009403"/>
                  <a:gd name="connsiteY84" fmla="*/ 635453 h 1122341"/>
                  <a:gd name="connsiteX85" fmla="*/ 920338 w 1009403"/>
                  <a:gd name="connsiteY85" fmla="*/ 671079 h 1122341"/>
                  <a:gd name="connsiteX86" fmla="*/ 849086 w 1009403"/>
                  <a:gd name="connsiteY86" fmla="*/ 706705 h 1122341"/>
                  <a:gd name="connsiteX87" fmla="*/ 825335 w 1009403"/>
                  <a:gd name="connsiteY87" fmla="*/ 742331 h 1122341"/>
                  <a:gd name="connsiteX88" fmla="*/ 754083 w 1009403"/>
                  <a:gd name="connsiteY88" fmla="*/ 813583 h 1122341"/>
                  <a:gd name="connsiteX89" fmla="*/ 730333 w 1009403"/>
                  <a:gd name="connsiteY89" fmla="*/ 849209 h 1122341"/>
                  <a:gd name="connsiteX90" fmla="*/ 730333 w 1009403"/>
                  <a:gd name="connsiteY90" fmla="*/ 1051089 h 1122341"/>
                  <a:gd name="connsiteX91" fmla="*/ 742208 w 1009403"/>
                  <a:gd name="connsiteY91" fmla="*/ 1122341 h 1122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1009403" h="1122341">
                    <a:moveTo>
                      <a:pt x="480951" y="908585"/>
                    </a:moveTo>
                    <a:cubicBezTo>
                      <a:pt x="476993" y="884834"/>
                      <a:pt x="482884" y="857059"/>
                      <a:pt x="469076" y="837333"/>
                    </a:cubicBezTo>
                    <a:cubicBezTo>
                      <a:pt x="452707" y="813948"/>
                      <a:pt x="397824" y="789832"/>
                      <a:pt x="397824" y="789832"/>
                    </a:cubicBezTo>
                    <a:cubicBezTo>
                      <a:pt x="343378" y="708165"/>
                      <a:pt x="377402" y="727606"/>
                      <a:pt x="314696" y="706705"/>
                    </a:cubicBezTo>
                    <a:cubicBezTo>
                      <a:pt x="302821" y="698788"/>
                      <a:pt x="291836" y="689337"/>
                      <a:pt x="279070" y="682954"/>
                    </a:cubicBezTo>
                    <a:cubicBezTo>
                      <a:pt x="267874" y="677356"/>
                      <a:pt x="254386" y="677158"/>
                      <a:pt x="243444" y="671079"/>
                    </a:cubicBezTo>
                    <a:cubicBezTo>
                      <a:pt x="218492" y="657216"/>
                      <a:pt x="195943" y="639411"/>
                      <a:pt x="172193" y="623577"/>
                    </a:cubicBezTo>
                    <a:lnTo>
                      <a:pt x="136567" y="599827"/>
                    </a:lnTo>
                    <a:lnTo>
                      <a:pt x="100941" y="576076"/>
                    </a:lnTo>
                    <a:cubicBezTo>
                      <a:pt x="93024" y="564201"/>
                      <a:pt x="82987" y="553492"/>
                      <a:pt x="77190" y="540450"/>
                    </a:cubicBezTo>
                    <a:cubicBezTo>
                      <a:pt x="67022" y="517572"/>
                      <a:pt x="53439" y="469198"/>
                      <a:pt x="53439" y="469198"/>
                    </a:cubicBezTo>
                    <a:cubicBezTo>
                      <a:pt x="57398" y="441489"/>
                      <a:pt x="42923" y="402865"/>
                      <a:pt x="65315" y="386071"/>
                    </a:cubicBezTo>
                    <a:cubicBezTo>
                      <a:pt x="87707" y="369277"/>
                      <a:pt x="120995" y="392457"/>
                      <a:pt x="148442" y="397946"/>
                    </a:cubicBezTo>
                    <a:cubicBezTo>
                      <a:pt x="193230" y="406904"/>
                      <a:pt x="214512" y="430118"/>
                      <a:pt x="255320" y="457323"/>
                    </a:cubicBezTo>
                    <a:lnTo>
                      <a:pt x="290946" y="481073"/>
                    </a:lnTo>
                    <a:cubicBezTo>
                      <a:pt x="298863" y="492948"/>
                      <a:pt x="304604" y="506607"/>
                      <a:pt x="314696" y="516699"/>
                    </a:cubicBezTo>
                    <a:cubicBezTo>
                      <a:pt x="324788" y="526791"/>
                      <a:pt x="340924" y="529709"/>
                      <a:pt x="350322" y="540450"/>
                    </a:cubicBezTo>
                    <a:cubicBezTo>
                      <a:pt x="447305" y="651287"/>
                      <a:pt x="353292" y="582013"/>
                      <a:pt x="433450" y="635453"/>
                    </a:cubicBezTo>
                    <a:cubicBezTo>
                      <a:pt x="436378" y="644238"/>
                      <a:pt x="453728" y="706705"/>
                      <a:pt x="469076" y="706705"/>
                    </a:cubicBezTo>
                    <a:cubicBezTo>
                      <a:pt x="481594" y="706705"/>
                      <a:pt x="476993" y="682954"/>
                      <a:pt x="480951" y="671079"/>
                    </a:cubicBezTo>
                    <a:cubicBezTo>
                      <a:pt x="443312" y="614621"/>
                      <a:pt x="461715" y="648995"/>
                      <a:pt x="433450" y="564201"/>
                    </a:cubicBezTo>
                    <a:cubicBezTo>
                      <a:pt x="429492" y="552326"/>
                      <a:pt x="428517" y="538991"/>
                      <a:pt x="421574" y="528575"/>
                    </a:cubicBezTo>
                    <a:cubicBezTo>
                      <a:pt x="398221" y="493544"/>
                      <a:pt x="396487" y="485898"/>
                      <a:pt x="362198" y="457323"/>
                    </a:cubicBezTo>
                    <a:cubicBezTo>
                      <a:pt x="351234" y="448186"/>
                      <a:pt x="337536" y="442709"/>
                      <a:pt x="326572" y="433572"/>
                    </a:cubicBezTo>
                    <a:cubicBezTo>
                      <a:pt x="267270" y="384153"/>
                      <a:pt x="317928" y="406940"/>
                      <a:pt x="255320" y="386071"/>
                    </a:cubicBezTo>
                    <a:cubicBezTo>
                      <a:pt x="243445" y="378154"/>
                      <a:pt x="229786" y="372412"/>
                      <a:pt x="219694" y="362320"/>
                    </a:cubicBezTo>
                    <a:cubicBezTo>
                      <a:pt x="209602" y="352228"/>
                      <a:pt x="207088" y="335610"/>
                      <a:pt x="195943" y="326694"/>
                    </a:cubicBezTo>
                    <a:cubicBezTo>
                      <a:pt x="186168" y="318874"/>
                      <a:pt x="172192" y="318777"/>
                      <a:pt x="160317" y="314819"/>
                    </a:cubicBezTo>
                    <a:cubicBezTo>
                      <a:pt x="96987" y="219821"/>
                      <a:pt x="180106" y="334607"/>
                      <a:pt x="100941" y="255442"/>
                    </a:cubicBezTo>
                    <a:cubicBezTo>
                      <a:pt x="90849" y="245350"/>
                      <a:pt x="86327" y="230780"/>
                      <a:pt x="77190" y="219816"/>
                    </a:cubicBezTo>
                    <a:cubicBezTo>
                      <a:pt x="66439" y="206914"/>
                      <a:pt x="53439" y="196065"/>
                      <a:pt x="41564" y="184190"/>
                    </a:cubicBezTo>
                    <a:cubicBezTo>
                      <a:pt x="33647" y="160438"/>
                      <a:pt x="0" y="107001"/>
                      <a:pt x="29689" y="77312"/>
                    </a:cubicBezTo>
                    <a:cubicBezTo>
                      <a:pt x="38540" y="68461"/>
                      <a:pt x="53440" y="69395"/>
                      <a:pt x="65315" y="65437"/>
                    </a:cubicBezTo>
                    <a:cubicBezTo>
                      <a:pt x="96982" y="69395"/>
                      <a:pt x="129112" y="70625"/>
                      <a:pt x="160317" y="77312"/>
                    </a:cubicBezTo>
                    <a:cubicBezTo>
                      <a:pt x="184797" y="82558"/>
                      <a:pt x="231569" y="101063"/>
                      <a:pt x="231569" y="101063"/>
                    </a:cubicBezTo>
                    <a:cubicBezTo>
                      <a:pt x="287543" y="185023"/>
                      <a:pt x="214442" y="83936"/>
                      <a:pt x="302821" y="172315"/>
                    </a:cubicBezTo>
                    <a:cubicBezTo>
                      <a:pt x="312913" y="182407"/>
                      <a:pt x="317435" y="196977"/>
                      <a:pt x="326572" y="207941"/>
                    </a:cubicBezTo>
                    <a:cubicBezTo>
                      <a:pt x="337323" y="220843"/>
                      <a:pt x="351447" y="230665"/>
                      <a:pt x="362198" y="243567"/>
                    </a:cubicBezTo>
                    <a:cubicBezTo>
                      <a:pt x="411679" y="302945"/>
                      <a:pt x="356258" y="259400"/>
                      <a:pt x="421574" y="302944"/>
                    </a:cubicBezTo>
                    <a:cubicBezTo>
                      <a:pt x="451425" y="392491"/>
                      <a:pt x="411158" y="282113"/>
                      <a:pt x="457200" y="374196"/>
                    </a:cubicBezTo>
                    <a:cubicBezTo>
                      <a:pt x="462798" y="385392"/>
                      <a:pt x="462997" y="398880"/>
                      <a:pt x="469076" y="409822"/>
                    </a:cubicBezTo>
                    <a:cubicBezTo>
                      <a:pt x="482939" y="434774"/>
                      <a:pt x="516577" y="481073"/>
                      <a:pt x="516577" y="481073"/>
                    </a:cubicBezTo>
                    <a:cubicBezTo>
                      <a:pt x="520535" y="492948"/>
                      <a:pt x="522854" y="505503"/>
                      <a:pt x="528452" y="516699"/>
                    </a:cubicBezTo>
                    <a:cubicBezTo>
                      <a:pt x="534835" y="529465"/>
                      <a:pt x="546406" y="539283"/>
                      <a:pt x="552203" y="552325"/>
                    </a:cubicBezTo>
                    <a:cubicBezTo>
                      <a:pt x="562371" y="575203"/>
                      <a:pt x="575954" y="623577"/>
                      <a:pt x="575954" y="623577"/>
                    </a:cubicBezTo>
                    <a:cubicBezTo>
                      <a:pt x="571995" y="647328"/>
                      <a:pt x="585614" y="684060"/>
                      <a:pt x="564078" y="694829"/>
                    </a:cubicBezTo>
                    <a:cubicBezTo>
                      <a:pt x="546025" y="703856"/>
                      <a:pt x="557514" y="654926"/>
                      <a:pt x="552203" y="635453"/>
                    </a:cubicBezTo>
                    <a:cubicBezTo>
                      <a:pt x="545616" y="611300"/>
                      <a:pt x="536369" y="587952"/>
                      <a:pt x="528452" y="564201"/>
                    </a:cubicBezTo>
                    <a:lnTo>
                      <a:pt x="469076" y="386071"/>
                    </a:lnTo>
                    <a:cubicBezTo>
                      <a:pt x="469074" y="386064"/>
                      <a:pt x="445326" y="314827"/>
                      <a:pt x="445325" y="314819"/>
                    </a:cubicBezTo>
                    <a:cubicBezTo>
                      <a:pt x="419516" y="159968"/>
                      <a:pt x="436802" y="218000"/>
                      <a:pt x="409699" y="136689"/>
                    </a:cubicBezTo>
                    <a:cubicBezTo>
                      <a:pt x="413657" y="105021"/>
                      <a:pt x="415865" y="73085"/>
                      <a:pt x="421574" y="41686"/>
                    </a:cubicBezTo>
                    <a:cubicBezTo>
                      <a:pt x="423813" y="29370"/>
                      <a:pt x="421828" y="10710"/>
                      <a:pt x="433450" y="6061"/>
                    </a:cubicBezTo>
                    <a:cubicBezTo>
                      <a:pt x="448604" y="0"/>
                      <a:pt x="465117" y="13978"/>
                      <a:pt x="480951" y="17936"/>
                    </a:cubicBezTo>
                    <a:lnTo>
                      <a:pt x="528452" y="89188"/>
                    </a:lnTo>
                    <a:lnTo>
                      <a:pt x="552203" y="124814"/>
                    </a:lnTo>
                    <a:cubicBezTo>
                      <a:pt x="595507" y="254731"/>
                      <a:pt x="526445" y="57954"/>
                      <a:pt x="587829" y="196066"/>
                    </a:cubicBezTo>
                    <a:cubicBezTo>
                      <a:pt x="597997" y="218944"/>
                      <a:pt x="603663" y="243567"/>
                      <a:pt x="611580" y="267318"/>
                    </a:cubicBezTo>
                    <a:lnTo>
                      <a:pt x="635330" y="338570"/>
                    </a:lnTo>
                    <a:lnTo>
                      <a:pt x="659081" y="409822"/>
                    </a:lnTo>
                    <a:lnTo>
                      <a:pt x="670956" y="445448"/>
                    </a:lnTo>
                    <a:cubicBezTo>
                      <a:pt x="666998" y="496908"/>
                      <a:pt x="630452" y="642771"/>
                      <a:pt x="659081" y="599827"/>
                    </a:cubicBezTo>
                    <a:lnTo>
                      <a:pt x="706582" y="528575"/>
                    </a:lnTo>
                    <a:cubicBezTo>
                      <a:pt x="710540" y="516700"/>
                      <a:pt x="717565" y="505435"/>
                      <a:pt x="718457" y="492949"/>
                    </a:cubicBezTo>
                    <a:cubicBezTo>
                      <a:pt x="725513" y="394161"/>
                      <a:pt x="723277" y="294854"/>
                      <a:pt x="730333" y="196066"/>
                    </a:cubicBezTo>
                    <a:cubicBezTo>
                      <a:pt x="732373" y="167502"/>
                      <a:pt x="778274" y="93000"/>
                      <a:pt x="789709" y="89188"/>
                    </a:cubicBezTo>
                    <a:lnTo>
                      <a:pt x="825335" y="77312"/>
                    </a:lnTo>
                    <a:cubicBezTo>
                      <a:pt x="837210" y="65437"/>
                      <a:pt x="844668" y="45759"/>
                      <a:pt x="860961" y="41686"/>
                    </a:cubicBezTo>
                    <a:cubicBezTo>
                      <a:pt x="915466" y="28060"/>
                      <a:pt x="922483" y="56779"/>
                      <a:pt x="944089" y="89188"/>
                    </a:cubicBezTo>
                    <a:cubicBezTo>
                      <a:pt x="979771" y="196237"/>
                      <a:pt x="975898" y="153433"/>
                      <a:pt x="955964" y="302944"/>
                    </a:cubicBezTo>
                    <a:cubicBezTo>
                      <a:pt x="954310" y="315352"/>
                      <a:pt x="950168" y="327628"/>
                      <a:pt x="944089" y="338570"/>
                    </a:cubicBezTo>
                    <a:cubicBezTo>
                      <a:pt x="930226" y="363523"/>
                      <a:pt x="912421" y="386071"/>
                      <a:pt x="896587" y="409822"/>
                    </a:cubicBezTo>
                    <a:lnTo>
                      <a:pt x="849086" y="481073"/>
                    </a:lnTo>
                    <a:lnTo>
                      <a:pt x="825335" y="516699"/>
                    </a:lnTo>
                    <a:cubicBezTo>
                      <a:pt x="821377" y="528574"/>
                      <a:pt x="819539" y="541383"/>
                      <a:pt x="813460" y="552325"/>
                    </a:cubicBezTo>
                    <a:cubicBezTo>
                      <a:pt x="799598" y="577278"/>
                      <a:pt x="774986" y="596497"/>
                      <a:pt x="765959" y="623577"/>
                    </a:cubicBezTo>
                    <a:cubicBezTo>
                      <a:pt x="762000" y="635452"/>
                      <a:pt x="760162" y="648261"/>
                      <a:pt x="754083" y="659203"/>
                    </a:cubicBezTo>
                    <a:cubicBezTo>
                      <a:pt x="740220" y="684156"/>
                      <a:pt x="706582" y="730455"/>
                      <a:pt x="706582" y="730455"/>
                    </a:cubicBezTo>
                    <a:cubicBezTo>
                      <a:pt x="736429" y="640910"/>
                      <a:pt x="692696" y="747811"/>
                      <a:pt x="754083" y="671079"/>
                    </a:cubicBezTo>
                    <a:cubicBezTo>
                      <a:pt x="819641" y="589134"/>
                      <a:pt x="699483" y="679771"/>
                      <a:pt x="801585" y="611702"/>
                    </a:cubicBezTo>
                    <a:cubicBezTo>
                      <a:pt x="809502" y="599827"/>
                      <a:pt x="815243" y="586168"/>
                      <a:pt x="825335" y="576076"/>
                    </a:cubicBezTo>
                    <a:cubicBezTo>
                      <a:pt x="853564" y="547846"/>
                      <a:pt x="896935" y="540334"/>
                      <a:pt x="932213" y="528575"/>
                    </a:cubicBezTo>
                    <a:lnTo>
                      <a:pt x="967839" y="516699"/>
                    </a:lnTo>
                    <a:cubicBezTo>
                      <a:pt x="975756" y="540450"/>
                      <a:pt x="1009403" y="593888"/>
                      <a:pt x="979715" y="623577"/>
                    </a:cubicBezTo>
                    <a:cubicBezTo>
                      <a:pt x="970864" y="632428"/>
                      <a:pt x="955964" y="631494"/>
                      <a:pt x="944089" y="635453"/>
                    </a:cubicBezTo>
                    <a:cubicBezTo>
                      <a:pt x="936172" y="647328"/>
                      <a:pt x="930430" y="660987"/>
                      <a:pt x="920338" y="671079"/>
                    </a:cubicBezTo>
                    <a:cubicBezTo>
                      <a:pt x="897319" y="694098"/>
                      <a:pt x="878060" y="697047"/>
                      <a:pt x="849086" y="706705"/>
                    </a:cubicBezTo>
                    <a:cubicBezTo>
                      <a:pt x="841169" y="718580"/>
                      <a:pt x="834817" y="731664"/>
                      <a:pt x="825335" y="742331"/>
                    </a:cubicBezTo>
                    <a:cubicBezTo>
                      <a:pt x="803020" y="767435"/>
                      <a:pt x="772714" y="785635"/>
                      <a:pt x="754083" y="813583"/>
                    </a:cubicBezTo>
                    <a:lnTo>
                      <a:pt x="730333" y="849209"/>
                    </a:lnTo>
                    <a:cubicBezTo>
                      <a:pt x="707015" y="942476"/>
                      <a:pt x="713802" y="894048"/>
                      <a:pt x="730333" y="1051089"/>
                    </a:cubicBezTo>
                    <a:cubicBezTo>
                      <a:pt x="732854" y="1075035"/>
                      <a:pt x="742208" y="1122341"/>
                      <a:pt x="742208" y="1122341"/>
                    </a:cubicBezTo>
                  </a:path>
                </a:pathLst>
              </a:custGeom>
              <a:solidFill>
                <a:srgbClr val="00B05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Freeform 68"/>
              <p:cNvSpPr/>
              <p:nvPr/>
            </p:nvSpPr>
            <p:spPr>
              <a:xfrm rot="627425">
                <a:off x="7772400" y="2438400"/>
                <a:ext cx="1009403" cy="1122341"/>
              </a:xfrm>
              <a:custGeom>
                <a:avLst/>
                <a:gdLst>
                  <a:gd name="connsiteX0" fmla="*/ 480951 w 1009403"/>
                  <a:gd name="connsiteY0" fmla="*/ 908585 h 1122341"/>
                  <a:gd name="connsiteX1" fmla="*/ 469076 w 1009403"/>
                  <a:gd name="connsiteY1" fmla="*/ 837333 h 1122341"/>
                  <a:gd name="connsiteX2" fmla="*/ 397824 w 1009403"/>
                  <a:gd name="connsiteY2" fmla="*/ 789832 h 1122341"/>
                  <a:gd name="connsiteX3" fmla="*/ 314696 w 1009403"/>
                  <a:gd name="connsiteY3" fmla="*/ 706705 h 1122341"/>
                  <a:gd name="connsiteX4" fmla="*/ 279070 w 1009403"/>
                  <a:gd name="connsiteY4" fmla="*/ 682954 h 1122341"/>
                  <a:gd name="connsiteX5" fmla="*/ 243444 w 1009403"/>
                  <a:gd name="connsiteY5" fmla="*/ 671079 h 1122341"/>
                  <a:gd name="connsiteX6" fmla="*/ 172193 w 1009403"/>
                  <a:gd name="connsiteY6" fmla="*/ 623577 h 1122341"/>
                  <a:gd name="connsiteX7" fmla="*/ 136567 w 1009403"/>
                  <a:gd name="connsiteY7" fmla="*/ 599827 h 1122341"/>
                  <a:gd name="connsiteX8" fmla="*/ 100941 w 1009403"/>
                  <a:gd name="connsiteY8" fmla="*/ 576076 h 1122341"/>
                  <a:gd name="connsiteX9" fmla="*/ 77190 w 1009403"/>
                  <a:gd name="connsiteY9" fmla="*/ 540450 h 1122341"/>
                  <a:gd name="connsiteX10" fmla="*/ 53439 w 1009403"/>
                  <a:gd name="connsiteY10" fmla="*/ 469198 h 1122341"/>
                  <a:gd name="connsiteX11" fmla="*/ 65315 w 1009403"/>
                  <a:gd name="connsiteY11" fmla="*/ 386071 h 1122341"/>
                  <a:gd name="connsiteX12" fmla="*/ 148442 w 1009403"/>
                  <a:gd name="connsiteY12" fmla="*/ 397946 h 1122341"/>
                  <a:gd name="connsiteX13" fmla="*/ 255320 w 1009403"/>
                  <a:gd name="connsiteY13" fmla="*/ 457323 h 1122341"/>
                  <a:gd name="connsiteX14" fmla="*/ 290946 w 1009403"/>
                  <a:gd name="connsiteY14" fmla="*/ 481073 h 1122341"/>
                  <a:gd name="connsiteX15" fmla="*/ 314696 w 1009403"/>
                  <a:gd name="connsiteY15" fmla="*/ 516699 h 1122341"/>
                  <a:gd name="connsiteX16" fmla="*/ 350322 w 1009403"/>
                  <a:gd name="connsiteY16" fmla="*/ 540450 h 1122341"/>
                  <a:gd name="connsiteX17" fmla="*/ 433450 w 1009403"/>
                  <a:gd name="connsiteY17" fmla="*/ 635453 h 1122341"/>
                  <a:gd name="connsiteX18" fmla="*/ 469076 w 1009403"/>
                  <a:gd name="connsiteY18" fmla="*/ 706705 h 1122341"/>
                  <a:gd name="connsiteX19" fmla="*/ 480951 w 1009403"/>
                  <a:gd name="connsiteY19" fmla="*/ 671079 h 1122341"/>
                  <a:gd name="connsiteX20" fmla="*/ 433450 w 1009403"/>
                  <a:gd name="connsiteY20" fmla="*/ 564201 h 1122341"/>
                  <a:gd name="connsiteX21" fmla="*/ 421574 w 1009403"/>
                  <a:gd name="connsiteY21" fmla="*/ 528575 h 1122341"/>
                  <a:gd name="connsiteX22" fmla="*/ 362198 w 1009403"/>
                  <a:gd name="connsiteY22" fmla="*/ 457323 h 1122341"/>
                  <a:gd name="connsiteX23" fmla="*/ 326572 w 1009403"/>
                  <a:gd name="connsiteY23" fmla="*/ 433572 h 1122341"/>
                  <a:gd name="connsiteX24" fmla="*/ 255320 w 1009403"/>
                  <a:gd name="connsiteY24" fmla="*/ 386071 h 1122341"/>
                  <a:gd name="connsiteX25" fmla="*/ 219694 w 1009403"/>
                  <a:gd name="connsiteY25" fmla="*/ 362320 h 1122341"/>
                  <a:gd name="connsiteX26" fmla="*/ 195943 w 1009403"/>
                  <a:gd name="connsiteY26" fmla="*/ 326694 h 1122341"/>
                  <a:gd name="connsiteX27" fmla="*/ 160317 w 1009403"/>
                  <a:gd name="connsiteY27" fmla="*/ 314819 h 1122341"/>
                  <a:gd name="connsiteX28" fmla="*/ 100941 w 1009403"/>
                  <a:gd name="connsiteY28" fmla="*/ 255442 h 1122341"/>
                  <a:gd name="connsiteX29" fmla="*/ 77190 w 1009403"/>
                  <a:gd name="connsiteY29" fmla="*/ 219816 h 1122341"/>
                  <a:gd name="connsiteX30" fmla="*/ 41564 w 1009403"/>
                  <a:gd name="connsiteY30" fmla="*/ 184190 h 1122341"/>
                  <a:gd name="connsiteX31" fmla="*/ 29689 w 1009403"/>
                  <a:gd name="connsiteY31" fmla="*/ 77312 h 1122341"/>
                  <a:gd name="connsiteX32" fmla="*/ 65315 w 1009403"/>
                  <a:gd name="connsiteY32" fmla="*/ 65437 h 1122341"/>
                  <a:gd name="connsiteX33" fmla="*/ 160317 w 1009403"/>
                  <a:gd name="connsiteY33" fmla="*/ 77312 h 1122341"/>
                  <a:gd name="connsiteX34" fmla="*/ 231569 w 1009403"/>
                  <a:gd name="connsiteY34" fmla="*/ 101063 h 1122341"/>
                  <a:gd name="connsiteX35" fmla="*/ 302821 w 1009403"/>
                  <a:gd name="connsiteY35" fmla="*/ 172315 h 1122341"/>
                  <a:gd name="connsiteX36" fmla="*/ 326572 w 1009403"/>
                  <a:gd name="connsiteY36" fmla="*/ 207941 h 1122341"/>
                  <a:gd name="connsiteX37" fmla="*/ 362198 w 1009403"/>
                  <a:gd name="connsiteY37" fmla="*/ 243567 h 1122341"/>
                  <a:gd name="connsiteX38" fmla="*/ 421574 w 1009403"/>
                  <a:gd name="connsiteY38" fmla="*/ 302944 h 1122341"/>
                  <a:gd name="connsiteX39" fmla="*/ 457200 w 1009403"/>
                  <a:gd name="connsiteY39" fmla="*/ 374196 h 1122341"/>
                  <a:gd name="connsiteX40" fmla="*/ 469076 w 1009403"/>
                  <a:gd name="connsiteY40" fmla="*/ 409822 h 1122341"/>
                  <a:gd name="connsiteX41" fmla="*/ 516577 w 1009403"/>
                  <a:gd name="connsiteY41" fmla="*/ 481073 h 1122341"/>
                  <a:gd name="connsiteX42" fmla="*/ 528452 w 1009403"/>
                  <a:gd name="connsiteY42" fmla="*/ 516699 h 1122341"/>
                  <a:gd name="connsiteX43" fmla="*/ 552203 w 1009403"/>
                  <a:gd name="connsiteY43" fmla="*/ 552325 h 1122341"/>
                  <a:gd name="connsiteX44" fmla="*/ 575954 w 1009403"/>
                  <a:gd name="connsiteY44" fmla="*/ 623577 h 1122341"/>
                  <a:gd name="connsiteX45" fmla="*/ 564078 w 1009403"/>
                  <a:gd name="connsiteY45" fmla="*/ 694829 h 1122341"/>
                  <a:gd name="connsiteX46" fmla="*/ 552203 w 1009403"/>
                  <a:gd name="connsiteY46" fmla="*/ 635453 h 1122341"/>
                  <a:gd name="connsiteX47" fmla="*/ 528452 w 1009403"/>
                  <a:gd name="connsiteY47" fmla="*/ 564201 h 1122341"/>
                  <a:gd name="connsiteX48" fmla="*/ 469076 w 1009403"/>
                  <a:gd name="connsiteY48" fmla="*/ 386071 h 1122341"/>
                  <a:gd name="connsiteX49" fmla="*/ 445325 w 1009403"/>
                  <a:gd name="connsiteY49" fmla="*/ 314819 h 1122341"/>
                  <a:gd name="connsiteX50" fmla="*/ 409699 w 1009403"/>
                  <a:gd name="connsiteY50" fmla="*/ 136689 h 1122341"/>
                  <a:gd name="connsiteX51" fmla="*/ 421574 w 1009403"/>
                  <a:gd name="connsiteY51" fmla="*/ 41686 h 1122341"/>
                  <a:gd name="connsiteX52" fmla="*/ 433450 w 1009403"/>
                  <a:gd name="connsiteY52" fmla="*/ 6061 h 1122341"/>
                  <a:gd name="connsiteX53" fmla="*/ 480951 w 1009403"/>
                  <a:gd name="connsiteY53" fmla="*/ 17936 h 1122341"/>
                  <a:gd name="connsiteX54" fmla="*/ 528452 w 1009403"/>
                  <a:gd name="connsiteY54" fmla="*/ 89188 h 1122341"/>
                  <a:gd name="connsiteX55" fmla="*/ 552203 w 1009403"/>
                  <a:gd name="connsiteY55" fmla="*/ 124814 h 1122341"/>
                  <a:gd name="connsiteX56" fmla="*/ 587829 w 1009403"/>
                  <a:gd name="connsiteY56" fmla="*/ 196066 h 1122341"/>
                  <a:gd name="connsiteX57" fmla="*/ 611580 w 1009403"/>
                  <a:gd name="connsiteY57" fmla="*/ 267318 h 1122341"/>
                  <a:gd name="connsiteX58" fmla="*/ 635330 w 1009403"/>
                  <a:gd name="connsiteY58" fmla="*/ 338570 h 1122341"/>
                  <a:gd name="connsiteX59" fmla="*/ 659081 w 1009403"/>
                  <a:gd name="connsiteY59" fmla="*/ 409822 h 1122341"/>
                  <a:gd name="connsiteX60" fmla="*/ 670956 w 1009403"/>
                  <a:gd name="connsiteY60" fmla="*/ 445448 h 1122341"/>
                  <a:gd name="connsiteX61" fmla="*/ 659081 w 1009403"/>
                  <a:gd name="connsiteY61" fmla="*/ 599827 h 1122341"/>
                  <a:gd name="connsiteX62" fmla="*/ 706582 w 1009403"/>
                  <a:gd name="connsiteY62" fmla="*/ 528575 h 1122341"/>
                  <a:gd name="connsiteX63" fmla="*/ 718457 w 1009403"/>
                  <a:gd name="connsiteY63" fmla="*/ 492949 h 1122341"/>
                  <a:gd name="connsiteX64" fmla="*/ 730333 w 1009403"/>
                  <a:gd name="connsiteY64" fmla="*/ 196066 h 1122341"/>
                  <a:gd name="connsiteX65" fmla="*/ 789709 w 1009403"/>
                  <a:gd name="connsiteY65" fmla="*/ 89188 h 1122341"/>
                  <a:gd name="connsiteX66" fmla="*/ 825335 w 1009403"/>
                  <a:gd name="connsiteY66" fmla="*/ 77312 h 1122341"/>
                  <a:gd name="connsiteX67" fmla="*/ 860961 w 1009403"/>
                  <a:gd name="connsiteY67" fmla="*/ 41686 h 1122341"/>
                  <a:gd name="connsiteX68" fmla="*/ 944089 w 1009403"/>
                  <a:gd name="connsiteY68" fmla="*/ 89188 h 1122341"/>
                  <a:gd name="connsiteX69" fmla="*/ 955964 w 1009403"/>
                  <a:gd name="connsiteY69" fmla="*/ 302944 h 1122341"/>
                  <a:gd name="connsiteX70" fmla="*/ 944089 w 1009403"/>
                  <a:gd name="connsiteY70" fmla="*/ 338570 h 1122341"/>
                  <a:gd name="connsiteX71" fmla="*/ 896587 w 1009403"/>
                  <a:gd name="connsiteY71" fmla="*/ 409822 h 1122341"/>
                  <a:gd name="connsiteX72" fmla="*/ 849086 w 1009403"/>
                  <a:gd name="connsiteY72" fmla="*/ 481073 h 1122341"/>
                  <a:gd name="connsiteX73" fmla="*/ 825335 w 1009403"/>
                  <a:gd name="connsiteY73" fmla="*/ 516699 h 1122341"/>
                  <a:gd name="connsiteX74" fmla="*/ 813460 w 1009403"/>
                  <a:gd name="connsiteY74" fmla="*/ 552325 h 1122341"/>
                  <a:gd name="connsiteX75" fmla="*/ 765959 w 1009403"/>
                  <a:gd name="connsiteY75" fmla="*/ 623577 h 1122341"/>
                  <a:gd name="connsiteX76" fmla="*/ 754083 w 1009403"/>
                  <a:gd name="connsiteY76" fmla="*/ 659203 h 1122341"/>
                  <a:gd name="connsiteX77" fmla="*/ 706582 w 1009403"/>
                  <a:gd name="connsiteY77" fmla="*/ 730455 h 1122341"/>
                  <a:gd name="connsiteX78" fmla="*/ 754083 w 1009403"/>
                  <a:gd name="connsiteY78" fmla="*/ 671079 h 1122341"/>
                  <a:gd name="connsiteX79" fmla="*/ 801585 w 1009403"/>
                  <a:gd name="connsiteY79" fmla="*/ 611702 h 1122341"/>
                  <a:gd name="connsiteX80" fmla="*/ 825335 w 1009403"/>
                  <a:gd name="connsiteY80" fmla="*/ 576076 h 1122341"/>
                  <a:gd name="connsiteX81" fmla="*/ 932213 w 1009403"/>
                  <a:gd name="connsiteY81" fmla="*/ 528575 h 1122341"/>
                  <a:gd name="connsiteX82" fmla="*/ 967839 w 1009403"/>
                  <a:gd name="connsiteY82" fmla="*/ 516699 h 1122341"/>
                  <a:gd name="connsiteX83" fmla="*/ 979715 w 1009403"/>
                  <a:gd name="connsiteY83" fmla="*/ 623577 h 1122341"/>
                  <a:gd name="connsiteX84" fmla="*/ 944089 w 1009403"/>
                  <a:gd name="connsiteY84" fmla="*/ 635453 h 1122341"/>
                  <a:gd name="connsiteX85" fmla="*/ 920338 w 1009403"/>
                  <a:gd name="connsiteY85" fmla="*/ 671079 h 1122341"/>
                  <a:gd name="connsiteX86" fmla="*/ 849086 w 1009403"/>
                  <a:gd name="connsiteY86" fmla="*/ 706705 h 1122341"/>
                  <a:gd name="connsiteX87" fmla="*/ 825335 w 1009403"/>
                  <a:gd name="connsiteY87" fmla="*/ 742331 h 1122341"/>
                  <a:gd name="connsiteX88" fmla="*/ 754083 w 1009403"/>
                  <a:gd name="connsiteY88" fmla="*/ 813583 h 1122341"/>
                  <a:gd name="connsiteX89" fmla="*/ 730333 w 1009403"/>
                  <a:gd name="connsiteY89" fmla="*/ 849209 h 1122341"/>
                  <a:gd name="connsiteX90" fmla="*/ 730333 w 1009403"/>
                  <a:gd name="connsiteY90" fmla="*/ 1051089 h 1122341"/>
                  <a:gd name="connsiteX91" fmla="*/ 742208 w 1009403"/>
                  <a:gd name="connsiteY91" fmla="*/ 1122341 h 1122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1009403" h="1122341">
                    <a:moveTo>
                      <a:pt x="480951" y="908585"/>
                    </a:moveTo>
                    <a:cubicBezTo>
                      <a:pt x="476993" y="884834"/>
                      <a:pt x="482884" y="857059"/>
                      <a:pt x="469076" y="837333"/>
                    </a:cubicBezTo>
                    <a:cubicBezTo>
                      <a:pt x="452707" y="813948"/>
                      <a:pt x="397824" y="789832"/>
                      <a:pt x="397824" y="789832"/>
                    </a:cubicBezTo>
                    <a:cubicBezTo>
                      <a:pt x="343378" y="708165"/>
                      <a:pt x="377402" y="727606"/>
                      <a:pt x="314696" y="706705"/>
                    </a:cubicBezTo>
                    <a:cubicBezTo>
                      <a:pt x="302821" y="698788"/>
                      <a:pt x="291836" y="689337"/>
                      <a:pt x="279070" y="682954"/>
                    </a:cubicBezTo>
                    <a:cubicBezTo>
                      <a:pt x="267874" y="677356"/>
                      <a:pt x="254386" y="677158"/>
                      <a:pt x="243444" y="671079"/>
                    </a:cubicBezTo>
                    <a:cubicBezTo>
                      <a:pt x="218492" y="657216"/>
                      <a:pt x="195943" y="639411"/>
                      <a:pt x="172193" y="623577"/>
                    </a:cubicBezTo>
                    <a:lnTo>
                      <a:pt x="136567" y="599827"/>
                    </a:lnTo>
                    <a:lnTo>
                      <a:pt x="100941" y="576076"/>
                    </a:lnTo>
                    <a:cubicBezTo>
                      <a:pt x="93024" y="564201"/>
                      <a:pt x="82987" y="553492"/>
                      <a:pt x="77190" y="540450"/>
                    </a:cubicBezTo>
                    <a:cubicBezTo>
                      <a:pt x="67022" y="517572"/>
                      <a:pt x="53439" y="469198"/>
                      <a:pt x="53439" y="469198"/>
                    </a:cubicBezTo>
                    <a:cubicBezTo>
                      <a:pt x="57398" y="441489"/>
                      <a:pt x="42923" y="402865"/>
                      <a:pt x="65315" y="386071"/>
                    </a:cubicBezTo>
                    <a:cubicBezTo>
                      <a:pt x="87707" y="369277"/>
                      <a:pt x="120995" y="392457"/>
                      <a:pt x="148442" y="397946"/>
                    </a:cubicBezTo>
                    <a:cubicBezTo>
                      <a:pt x="193230" y="406904"/>
                      <a:pt x="214512" y="430118"/>
                      <a:pt x="255320" y="457323"/>
                    </a:cubicBezTo>
                    <a:lnTo>
                      <a:pt x="290946" y="481073"/>
                    </a:lnTo>
                    <a:cubicBezTo>
                      <a:pt x="298863" y="492948"/>
                      <a:pt x="304604" y="506607"/>
                      <a:pt x="314696" y="516699"/>
                    </a:cubicBezTo>
                    <a:cubicBezTo>
                      <a:pt x="324788" y="526791"/>
                      <a:pt x="340924" y="529709"/>
                      <a:pt x="350322" y="540450"/>
                    </a:cubicBezTo>
                    <a:cubicBezTo>
                      <a:pt x="447305" y="651287"/>
                      <a:pt x="353292" y="582013"/>
                      <a:pt x="433450" y="635453"/>
                    </a:cubicBezTo>
                    <a:cubicBezTo>
                      <a:pt x="436378" y="644238"/>
                      <a:pt x="453728" y="706705"/>
                      <a:pt x="469076" y="706705"/>
                    </a:cubicBezTo>
                    <a:cubicBezTo>
                      <a:pt x="481594" y="706705"/>
                      <a:pt x="476993" y="682954"/>
                      <a:pt x="480951" y="671079"/>
                    </a:cubicBezTo>
                    <a:cubicBezTo>
                      <a:pt x="443312" y="614621"/>
                      <a:pt x="461715" y="648995"/>
                      <a:pt x="433450" y="564201"/>
                    </a:cubicBezTo>
                    <a:cubicBezTo>
                      <a:pt x="429492" y="552326"/>
                      <a:pt x="428517" y="538991"/>
                      <a:pt x="421574" y="528575"/>
                    </a:cubicBezTo>
                    <a:cubicBezTo>
                      <a:pt x="398221" y="493544"/>
                      <a:pt x="396487" y="485898"/>
                      <a:pt x="362198" y="457323"/>
                    </a:cubicBezTo>
                    <a:cubicBezTo>
                      <a:pt x="351234" y="448186"/>
                      <a:pt x="337536" y="442709"/>
                      <a:pt x="326572" y="433572"/>
                    </a:cubicBezTo>
                    <a:cubicBezTo>
                      <a:pt x="267270" y="384153"/>
                      <a:pt x="317928" y="406940"/>
                      <a:pt x="255320" y="386071"/>
                    </a:cubicBezTo>
                    <a:cubicBezTo>
                      <a:pt x="243445" y="378154"/>
                      <a:pt x="229786" y="372412"/>
                      <a:pt x="219694" y="362320"/>
                    </a:cubicBezTo>
                    <a:cubicBezTo>
                      <a:pt x="209602" y="352228"/>
                      <a:pt x="207088" y="335610"/>
                      <a:pt x="195943" y="326694"/>
                    </a:cubicBezTo>
                    <a:cubicBezTo>
                      <a:pt x="186168" y="318874"/>
                      <a:pt x="172192" y="318777"/>
                      <a:pt x="160317" y="314819"/>
                    </a:cubicBezTo>
                    <a:cubicBezTo>
                      <a:pt x="96987" y="219821"/>
                      <a:pt x="180106" y="334607"/>
                      <a:pt x="100941" y="255442"/>
                    </a:cubicBezTo>
                    <a:cubicBezTo>
                      <a:pt x="90849" y="245350"/>
                      <a:pt x="86327" y="230780"/>
                      <a:pt x="77190" y="219816"/>
                    </a:cubicBezTo>
                    <a:cubicBezTo>
                      <a:pt x="66439" y="206914"/>
                      <a:pt x="53439" y="196065"/>
                      <a:pt x="41564" y="184190"/>
                    </a:cubicBezTo>
                    <a:cubicBezTo>
                      <a:pt x="33647" y="160438"/>
                      <a:pt x="0" y="107001"/>
                      <a:pt x="29689" y="77312"/>
                    </a:cubicBezTo>
                    <a:cubicBezTo>
                      <a:pt x="38540" y="68461"/>
                      <a:pt x="53440" y="69395"/>
                      <a:pt x="65315" y="65437"/>
                    </a:cubicBezTo>
                    <a:cubicBezTo>
                      <a:pt x="96982" y="69395"/>
                      <a:pt x="129112" y="70625"/>
                      <a:pt x="160317" y="77312"/>
                    </a:cubicBezTo>
                    <a:cubicBezTo>
                      <a:pt x="184797" y="82558"/>
                      <a:pt x="231569" y="101063"/>
                      <a:pt x="231569" y="101063"/>
                    </a:cubicBezTo>
                    <a:cubicBezTo>
                      <a:pt x="287543" y="185023"/>
                      <a:pt x="214442" y="83936"/>
                      <a:pt x="302821" y="172315"/>
                    </a:cubicBezTo>
                    <a:cubicBezTo>
                      <a:pt x="312913" y="182407"/>
                      <a:pt x="317435" y="196977"/>
                      <a:pt x="326572" y="207941"/>
                    </a:cubicBezTo>
                    <a:cubicBezTo>
                      <a:pt x="337323" y="220843"/>
                      <a:pt x="351447" y="230665"/>
                      <a:pt x="362198" y="243567"/>
                    </a:cubicBezTo>
                    <a:cubicBezTo>
                      <a:pt x="411679" y="302945"/>
                      <a:pt x="356258" y="259400"/>
                      <a:pt x="421574" y="302944"/>
                    </a:cubicBezTo>
                    <a:cubicBezTo>
                      <a:pt x="451425" y="392491"/>
                      <a:pt x="411158" y="282113"/>
                      <a:pt x="457200" y="374196"/>
                    </a:cubicBezTo>
                    <a:cubicBezTo>
                      <a:pt x="462798" y="385392"/>
                      <a:pt x="462997" y="398880"/>
                      <a:pt x="469076" y="409822"/>
                    </a:cubicBezTo>
                    <a:cubicBezTo>
                      <a:pt x="482939" y="434774"/>
                      <a:pt x="516577" y="481073"/>
                      <a:pt x="516577" y="481073"/>
                    </a:cubicBezTo>
                    <a:cubicBezTo>
                      <a:pt x="520535" y="492948"/>
                      <a:pt x="522854" y="505503"/>
                      <a:pt x="528452" y="516699"/>
                    </a:cubicBezTo>
                    <a:cubicBezTo>
                      <a:pt x="534835" y="529465"/>
                      <a:pt x="546406" y="539283"/>
                      <a:pt x="552203" y="552325"/>
                    </a:cubicBezTo>
                    <a:cubicBezTo>
                      <a:pt x="562371" y="575203"/>
                      <a:pt x="575954" y="623577"/>
                      <a:pt x="575954" y="623577"/>
                    </a:cubicBezTo>
                    <a:cubicBezTo>
                      <a:pt x="571995" y="647328"/>
                      <a:pt x="585614" y="684060"/>
                      <a:pt x="564078" y="694829"/>
                    </a:cubicBezTo>
                    <a:cubicBezTo>
                      <a:pt x="546025" y="703856"/>
                      <a:pt x="557514" y="654926"/>
                      <a:pt x="552203" y="635453"/>
                    </a:cubicBezTo>
                    <a:cubicBezTo>
                      <a:pt x="545616" y="611300"/>
                      <a:pt x="536369" y="587952"/>
                      <a:pt x="528452" y="564201"/>
                    </a:cubicBezTo>
                    <a:lnTo>
                      <a:pt x="469076" y="386071"/>
                    </a:lnTo>
                    <a:cubicBezTo>
                      <a:pt x="469074" y="386064"/>
                      <a:pt x="445326" y="314827"/>
                      <a:pt x="445325" y="314819"/>
                    </a:cubicBezTo>
                    <a:cubicBezTo>
                      <a:pt x="419516" y="159968"/>
                      <a:pt x="436802" y="218000"/>
                      <a:pt x="409699" y="136689"/>
                    </a:cubicBezTo>
                    <a:cubicBezTo>
                      <a:pt x="413657" y="105021"/>
                      <a:pt x="415865" y="73085"/>
                      <a:pt x="421574" y="41686"/>
                    </a:cubicBezTo>
                    <a:cubicBezTo>
                      <a:pt x="423813" y="29370"/>
                      <a:pt x="421828" y="10710"/>
                      <a:pt x="433450" y="6061"/>
                    </a:cubicBezTo>
                    <a:cubicBezTo>
                      <a:pt x="448604" y="0"/>
                      <a:pt x="465117" y="13978"/>
                      <a:pt x="480951" y="17936"/>
                    </a:cubicBezTo>
                    <a:lnTo>
                      <a:pt x="528452" y="89188"/>
                    </a:lnTo>
                    <a:lnTo>
                      <a:pt x="552203" y="124814"/>
                    </a:lnTo>
                    <a:cubicBezTo>
                      <a:pt x="595507" y="254731"/>
                      <a:pt x="526445" y="57954"/>
                      <a:pt x="587829" y="196066"/>
                    </a:cubicBezTo>
                    <a:cubicBezTo>
                      <a:pt x="597997" y="218944"/>
                      <a:pt x="603663" y="243567"/>
                      <a:pt x="611580" y="267318"/>
                    </a:cubicBezTo>
                    <a:lnTo>
                      <a:pt x="635330" y="338570"/>
                    </a:lnTo>
                    <a:lnTo>
                      <a:pt x="659081" y="409822"/>
                    </a:lnTo>
                    <a:lnTo>
                      <a:pt x="670956" y="445448"/>
                    </a:lnTo>
                    <a:cubicBezTo>
                      <a:pt x="666998" y="496908"/>
                      <a:pt x="630452" y="642771"/>
                      <a:pt x="659081" y="599827"/>
                    </a:cubicBezTo>
                    <a:lnTo>
                      <a:pt x="706582" y="528575"/>
                    </a:lnTo>
                    <a:cubicBezTo>
                      <a:pt x="710540" y="516700"/>
                      <a:pt x="717565" y="505435"/>
                      <a:pt x="718457" y="492949"/>
                    </a:cubicBezTo>
                    <a:cubicBezTo>
                      <a:pt x="725513" y="394161"/>
                      <a:pt x="723277" y="294854"/>
                      <a:pt x="730333" y="196066"/>
                    </a:cubicBezTo>
                    <a:cubicBezTo>
                      <a:pt x="732373" y="167502"/>
                      <a:pt x="778274" y="93000"/>
                      <a:pt x="789709" y="89188"/>
                    </a:cubicBezTo>
                    <a:lnTo>
                      <a:pt x="825335" y="77312"/>
                    </a:lnTo>
                    <a:cubicBezTo>
                      <a:pt x="837210" y="65437"/>
                      <a:pt x="844668" y="45759"/>
                      <a:pt x="860961" y="41686"/>
                    </a:cubicBezTo>
                    <a:cubicBezTo>
                      <a:pt x="915466" y="28060"/>
                      <a:pt x="922483" y="56779"/>
                      <a:pt x="944089" y="89188"/>
                    </a:cubicBezTo>
                    <a:cubicBezTo>
                      <a:pt x="979771" y="196237"/>
                      <a:pt x="975898" y="153433"/>
                      <a:pt x="955964" y="302944"/>
                    </a:cubicBezTo>
                    <a:cubicBezTo>
                      <a:pt x="954310" y="315352"/>
                      <a:pt x="950168" y="327628"/>
                      <a:pt x="944089" y="338570"/>
                    </a:cubicBezTo>
                    <a:cubicBezTo>
                      <a:pt x="930226" y="363523"/>
                      <a:pt x="912421" y="386071"/>
                      <a:pt x="896587" y="409822"/>
                    </a:cubicBezTo>
                    <a:lnTo>
                      <a:pt x="849086" y="481073"/>
                    </a:lnTo>
                    <a:lnTo>
                      <a:pt x="825335" y="516699"/>
                    </a:lnTo>
                    <a:cubicBezTo>
                      <a:pt x="821377" y="528574"/>
                      <a:pt x="819539" y="541383"/>
                      <a:pt x="813460" y="552325"/>
                    </a:cubicBezTo>
                    <a:cubicBezTo>
                      <a:pt x="799598" y="577278"/>
                      <a:pt x="774986" y="596497"/>
                      <a:pt x="765959" y="623577"/>
                    </a:cubicBezTo>
                    <a:cubicBezTo>
                      <a:pt x="762000" y="635452"/>
                      <a:pt x="760162" y="648261"/>
                      <a:pt x="754083" y="659203"/>
                    </a:cubicBezTo>
                    <a:cubicBezTo>
                      <a:pt x="740220" y="684156"/>
                      <a:pt x="706582" y="730455"/>
                      <a:pt x="706582" y="730455"/>
                    </a:cubicBezTo>
                    <a:cubicBezTo>
                      <a:pt x="736429" y="640910"/>
                      <a:pt x="692696" y="747811"/>
                      <a:pt x="754083" y="671079"/>
                    </a:cubicBezTo>
                    <a:cubicBezTo>
                      <a:pt x="819641" y="589134"/>
                      <a:pt x="699483" y="679771"/>
                      <a:pt x="801585" y="611702"/>
                    </a:cubicBezTo>
                    <a:cubicBezTo>
                      <a:pt x="809502" y="599827"/>
                      <a:pt x="815243" y="586168"/>
                      <a:pt x="825335" y="576076"/>
                    </a:cubicBezTo>
                    <a:cubicBezTo>
                      <a:pt x="853564" y="547846"/>
                      <a:pt x="896935" y="540334"/>
                      <a:pt x="932213" y="528575"/>
                    </a:cubicBezTo>
                    <a:lnTo>
                      <a:pt x="967839" y="516699"/>
                    </a:lnTo>
                    <a:cubicBezTo>
                      <a:pt x="975756" y="540450"/>
                      <a:pt x="1009403" y="593888"/>
                      <a:pt x="979715" y="623577"/>
                    </a:cubicBezTo>
                    <a:cubicBezTo>
                      <a:pt x="970864" y="632428"/>
                      <a:pt x="955964" y="631494"/>
                      <a:pt x="944089" y="635453"/>
                    </a:cubicBezTo>
                    <a:cubicBezTo>
                      <a:pt x="936172" y="647328"/>
                      <a:pt x="930430" y="660987"/>
                      <a:pt x="920338" y="671079"/>
                    </a:cubicBezTo>
                    <a:cubicBezTo>
                      <a:pt x="897319" y="694098"/>
                      <a:pt x="878060" y="697047"/>
                      <a:pt x="849086" y="706705"/>
                    </a:cubicBezTo>
                    <a:cubicBezTo>
                      <a:pt x="841169" y="718580"/>
                      <a:pt x="834817" y="731664"/>
                      <a:pt x="825335" y="742331"/>
                    </a:cubicBezTo>
                    <a:cubicBezTo>
                      <a:pt x="803020" y="767435"/>
                      <a:pt x="772714" y="785635"/>
                      <a:pt x="754083" y="813583"/>
                    </a:cubicBezTo>
                    <a:lnTo>
                      <a:pt x="730333" y="849209"/>
                    </a:lnTo>
                    <a:cubicBezTo>
                      <a:pt x="707015" y="942476"/>
                      <a:pt x="713802" y="894048"/>
                      <a:pt x="730333" y="1051089"/>
                    </a:cubicBezTo>
                    <a:cubicBezTo>
                      <a:pt x="732854" y="1075035"/>
                      <a:pt x="742208" y="1122341"/>
                      <a:pt x="742208" y="1122341"/>
                    </a:cubicBezTo>
                  </a:path>
                </a:pathLst>
              </a:custGeom>
              <a:solidFill>
                <a:srgbClr val="00B05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781800" y="2133600"/>
                <a:ext cx="609600" cy="14478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5867400" y="2514600"/>
                <a:ext cx="4572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772400" y="2514600"/>
                <a:ext cx="4572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6934200" y="3733800"/>
                <a:ext cx="381000" cy="762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7010400" y="2743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7543800" y="609600"/>
                <a:ext cx="1009403" cy="1122341"/>
              </a:xfrm>
              <a:custGeom>
                <a:avLst/>
                <a:gdLst>
                  <a:gd name="connsiteX0" fmla="*/ 480951 w 1009403"/>
                  <a:gd name="connsiteY0" fmla="*/ 908585 h 1122341"/>
                  <a:gd name="connsiteX1" fmla="*/ 469076 w 1009403"/>
                  <a:gd name="connsiteY1" fmla="*/ 837333 h 1122341"/>
                  <a:gd name="connsiteX2" fmla="*/ 397824 w 1009403"/>
                  <a:gd name="connsiteY2" fmla="*/ 789832 h 1122341"/>
                  <a:gd name="connsiteX3" fmla="*/ 314696 w 1009403"/>
                  <a:gd name="connsiteY3" fmla="*/ 706705 h 1122341"/>
                  <a:gd name="connsiteX4" fmla="*/ 279070 w 1009403"/>
                  <a:gd name="connsiteY4" fmla="*/ 682954 h 1122341"/>
                  <a:gd name="connsiteX5" fmla="*/ 243444 w 1009403"/>
                  <a:gd name="connsiteY5" fmla="*/ 671079 h 1122341"/>
                  <a:gd name="connsiteX6" fmla="*/ 172193 w 1009403"/>
                  <a:gd name="connsiteY6" fmla="*/ 623577 h 1122341"/>
                  <a:gd name="connsiteX7" fmla="*/ 136567 w 1009403"/>
                  <a:gd name="connsiteY7" fmla="*/ 599827 h 1122341"/>
                  <a:gd name="connsiteX8" fmla="*/ 100941 w 1009403"/>
                  <a:gd name="connsiteY8" fmla="*/ 576076 h 1122341"/>
                  <a:gd name="connsiteX9" fmla="*/ 77190 w 1009403"/>
                  <a:gd name="connsiteY9" fmla="*/ 540450 h 1122341"/>
                  <a:gd name="connsiteX10" fmla="*/ 53439 w 1009403"/>
                  <a:gd name="connsiteY10" fmla="*/ 469198 h 1122341"/>
                  <a:gd name="connsiteX11" fmla="*/ 65315 w 1009403"/>
                  <a:gd name="connsiteY11" fmla="*/ 386071 h 1122341"/>
                  <a:gd name="connsiteX12" fmla="*/ 148442 w 1009403"/>
                  <a:gd name="connsiteY12" fmla="*/ 397946 h 1122341"/>
                  <a:gd name="connsiteX13" fmla="*/ 255320 w 1009403"/>
                  <a:gd name="connsiteY13" fmla="*/ 457323 h 1122341"/>
                  <a:gd name="connsiteX14" fmla="*/ 290946 w 1009403"/>
                  <a:gd name="connsiteY14" fmla="*/ 481073 h 1122341"/>
                  <a:gd name="connsiteX15" fmla="*/ 314696 w 1009403"/>
                  <a:gd name="connsiteY15" fmla="*/ 516699 h 1122341"/>
                  <a:gd name="connsiteX16" fmla="*/ 350322 w 1009403"/>
                  <a:gd name="connsiteY16" fmla="*/ 540450 h 1122341"/>
                  <a:gd name="connsiteX17" fmla="*/ 433450 w 1009403"/>
                  <a:gd name="connsiteY17" fmla="*/ 635453 h 1122341"/>
                  <a:gd name="connsiteX18" fmla="*/ 469076 w 1009403"/>
                  <a:gd name="connsiteY18" fmla="*/ 706705 h 1122341"/>
                  <a:gd name="connsiteX19" fmla="*/ 480951 w 1009403"/>
                  <a:gd name="connsiteY19" fmla="*/ 671079 h 1122341"/>
                  <a:gd name="connsiteX20" fmla="*/ 433450 w 1009403"/>
                  <a:gd name="connsiteY20" fmla="*/ 564201 h 1122341"/>
                  <a:gd name="connsiteX21" fmla="*/ 421574 w 1009403"/>
                  <a:gd name="connsiteY21" fmla="*/ 528575 h 1122341"/>
                  <a:gd name="connsiteX22" fmla="*/ 362198 w 1009403"/>
                  <a:gd name="connsiteY22" fmla="*/ 457323 h 1122341"/>
                  <a:gd name="connsiteX23" fmla="*/ 326572 w 1009403"/>
                  <a:gd name="connsiteY23" fmla="*/ 433572 h 1122341"/>
                  <a:gd name="connsiteX24" fmla="*/ 255320 w 1009403"/>
                  <a:gd name="connsiteY24" fmla="*/ 386071 h 1122341"/>
                  <a:gd name="connsiteX25" fmla="*/ 219694 w 1009403"/>
                  <a:gd name="connsiteY25" fmla="*/ 362320 h 1122341"/>
                  <a:gd name="connsiteX26" fmla="*/ 195943 w 1009403"/>
                  <a:gd name="connsiteY26" fmla="*/ 326694 h 1122341"/>
                  <a:gd name="connsiteX27" fmla="*/ 160317 w 1009403"/>
                  <a:gd name="connsiteY27" fmla="*/ 314819 h 1122341"/>
                  <a:gd name="connsiteX28" fmla="*/ 100941 w 1009403"/>
                  <a:gd name="connsiteY28" fmla="*/ 255442 h 1122341"/>
                  <a:gd name="connsiteX29" fmla="*/ 77190 w 1009403"/>
                  <a:gd name="connsiteY29" fmla="*/ 219816 h 1122341"/>
                  <a:gd name="connsiteX30" fmla="*/ 41564 w 1009403"/>
                  <a:gd name="connsiteY30" fmla="*/ 184190 h 1122341"/>
                  <a:gd name="connsiteX31" fmla="*/ 29689 w 1009403"/>
                  <a:gd name="connsiteY31" fmla="*/ 77312 h 1122341"/>
                  <a:gd name="connsiteX32" fmla="*/ 65315 w 1009403"/>
                  <a:gd name="connsiteY32" fmla="*/ 65437 h 1122341"/>
                  <a:gd name="connsiteX33" fmla="*/ 160317 w 1009403"/>
                  <a:gd name="connsiteY33" fmla="*/ 77312 h 1122341"/>
                  <a:gd name="connsiteX34" fmla="*/ 231569 w 1009403"/>
                  <a:gd name="connsiteY34" fmla="*/ 101063 h 1122341"/>
                  <a:gd name="connsiteX35" fmla="*/ 302821 w 1009403"/>
                  <a:gd name="connsiteY35" fmla="*/ 172315 h 1122341"/>
                  <a:gd name="connsiteX36" fmla="*/ 326572 w 1009403"/>
                  <a:gd name="connsiteY36" fmla="*/ 207941 h 1122341"/>
                  <a:gd name="connsiteX37" fmla="*/ 362198 w 1009403"/>
                  <a:gd name="connsiteY37" fmla="*/ 243567 h 1122341"/>
                  <a:gd name="connsiteX38" fmla="*/ 421574 w 1009403"/>
                  <a:gd name="connsiteY38" fmla="*/ 302944 h 1122341"/>
                  <a:gd name="connsiteX39" fmla="*/ 457200 w 1009403"/>
                  <a:gd name="connsiteY39" fmla="*/ 374196 h 1122341"/>
                  <a:gd name="connsiteX40" fmla="*/ 469076 w 1009403"/>
                  <a:gd name="connsiteY40" fmla="*/ 409822 h 1122341"/>
                  <a:gd name="connsiteX41" fmla="*/ 516577 w 1009403"/>
                  <a:gd name="connsiteY41" fmla="*/ 481073 h 1122341"/>
                  <a:gd name="connsiteX42" fmla="*/ 528452 w 1009403"/>
                  <a:gd name="connsiteY42" fmla="*/ 516699 h 1122341"/>
                  <a:gd name="connsiteX43" fmla="*/ 552203 w 1009403"/>
                  <a:gd name="connsiteY43" fmla="*/ 552325 h 1122341"/>
                  <a:gd name="connsiteX44" fmla="*/ 575954 w 1009403"/>
                  <a:gd name="connsiteY44" fmla="*/ 623577 h 1122341"/>
                  <a:gd name="connsiteX45" fmla="*/ 564078 w 1009403"/>
                  <a:gd name="connsiteY45" fmla="*/ 694829 h 1122341"/>
                  <a:gd name="connsiteX46" fmla="*/ 552203 w 1009403"/>
                  <a:gd name="connsiteY46" fmla="*/ 635453 h 1122341"/>
                  <a:gd name="connsiteX47" fmla="*/ 528452 w 1009403"/>
                  <a:gd name="connsiteY47" fmla="*/ 564201 h 1122341"/>
                  <a:gd name="connsiteX48" fmla="*/ 469076 w 1009403"/>
                  <a:gd name="connsiteY48" fmla="*/ 386071 h 1122341"/>
                  <a:gd name="connsiteX49" fmla="*/ 445325 w 1009403"/>
                  <a:gd name="connsiteY49" fmla="*/ 314819 h 1122341"/>
                  <a:gd name="connsiteX50" fmla="*/ 409699 w 1009403"/>
                  <a:gd name="connsiteY50" fmla="*/ 136689 h 1122341"/>
                  <a:gd name="connsiteX51" fmla="*/ 421574 w 1009403"/>
                  <a:gd name="connsiteY51" fmla="*/ 41686 h 1122341"/>
                  <a:gd name="connsiteX52" fmla="*/ 433450 w 1009403"/>
                  <a:gd name="connsiteY52" fmla="*/ 6061 h 1122341"/>
                  <a:gd name="connsiteX53" fmla="*/ 480951 w 1009403"/>
                  <a:gd name="connsiteY53" fmla="*/ 17936 h 1122341"/>
                  <a:gd name="connsiteX54" fmla="*/ 528452 w 1009403"/>
                  <a:gd name="connsiteY54" fmla="*/ 89188 h 1122341"/>
                  <a:gd name="connsiteX55" fmla="*/ 552203 w 1009403"/>
                  <a:gd name="connsiteY55" fmla="*/ 124814 h 1122341"/>
                  <a:gd name="connsiteX56" fmla="*/ 587829 w 1009403"/>
                  <a:gd name="connsiteY56" fmla="*/ 196066 h 1122341"/>
                  <a:gd name="connsiteX57" fmla="*/ 611580 w 1009403"/>
                  <a:gd name="connsiteY57" fmla="*/ 267318 h 1122341"/>
                  <a:gd name="connsiteX58" fmla="*/ 635330 w 1009403"/>
                  <a:gd name="connsiteY58" fmla="*/ 338570 h 1122341"/>
                  <a:gd name="connsiteX59" fmla="*/ 659081 w 1009403"/>
                  <a:gd name="connsiteY59" fmla="*/ 409822 h 1122341"/>
                  <a:gd name="connsiteX60" fmla="*/ 670956 w 1009403"/>
                  <a:gd name="connsiteY60" fmla="*/ 445448 h 1122341"/>
                  <a:gd name="connsiteX61" fmla="*/ 659081 w 1009403"/>
                  <a:gd name="connsiteY61" fmla="*/ 599827 h 1122341"/>
                  <a:gd name="connsiteX62" fmla="*/ 706582 w 1009403"/>
                  <a:gd name="connsiteY62" fmla="*/ 528575 h 1122341"/>
                  <a:gd name="connsiteX63" fmla="*/ 718457 w 1009403"/>
                  <a:gd name="connsiteY63" fmla="*/ 492949 h 1122341"/>
                  <a:gd name="connsiteX64" fmla="*/ 730333 w 1009403"/>
                  <a:gd name="connsiteY64" fmla="*/ 196066 h 1122341"/>
                  <a:gd name="connsiteX65" fmla="*/ 789709 w 1009403"/>
                  <a:gd name="connsiteY65" fmla="*/ 89188 h 1122341"/>
                  <a:gd name="connsiteX66" fmla="*/ 825335 w 1009403"/>
                  <a:gd name="connsiteY66" fmla="*/ 77312 h 1122341"/>
                  <a:gd name="connsiteX67" fmla="*/ 860961 w 1009403"/>
                  <a:gd name="connsiteY67" fmla="*/ 41686 h 1122341"/>
                  <a:gd name="connsiteX68" fmla="*/ 944089 w 1009403"/>
                  <a:gd name="connsiteY68" fmla="*/ 89188 h 1122341"/>
                  <a:gd name="connsiteX69" fmla="*/ 955964 w 1009403"/>
                  <a:gd name="connsiteY69" fmla="*/ 302944 h 1122341"/>
                  <a:gd name="connsiteX70" fmla="*/ 944089 w 1009403"/>
                  <a:gd name="connsiteY70" fmla="*/ 338570 h 1122341"/>
                  <a:gd name="connsiteX71" fmla="*/ 896587 w 1009403"/>
                  <a:gd name="connsiteY71" fmla="*/ 409822 h 1122341"/>
                  <a:gd name="connsiteX72" fmla="*/ 849086 w 1009403"/>
                  <a:gd name="connsiteY72" fmla="*/ 481073 h 1122341"/>
                  <a:gd name="connsiteX73" fmla="*/ 825335 w 1009403"/>
                  <a:gd name="connsiteY73" fmla="*/ 516699 h 1122341"/>
                  <a:gd name="connsiteX74" fmla="*/ 813460 w 1009403"/>
                  <a:gd name="connsiteY74" fmla="*/ 552325 h 1122341"/>
                  <a:gd name="connsiteX75" fmla="*/ 765959 w 1009403"/>
                  <a:gd name="connsiteY75" fmla="*/ 623577 h 1122341"/>
                  <a:gd name="connsiteX76" fmla="*/ 754083 w 1009403"/>
                  <a:gd name="connsiteY76" fmla="*/ 659203 h 1122341"/>
                  <a:gd name="connsiteX77" fmla="*/ 706582 w 1009403"/>
                  <a:gd name="connsiteY77" fmla="*/ 730455 h 1122341"/>
                  <a:gd name="connsiteX78" fmla="*/ 754083 w 1009403"/>
                  <a:gd name="connsiteY78" fmla="*/ 671079 h 1122341"/>
                  <a:gd name="connsiteX79" fmla="*/ 801585 w 1009403"/>
                  <a:gd name="connsiteY79" fmla="*/ 611702 h 1122341"/>
                  <a:gd name="connsiteX80" fmla="*/ 825335 w 1009403"/>
                  <a:gd name="connsiteY80" fmla="*/ 576076 h 1122341"/>
                  <a:gd name="connsiteX81" fmla="*/ 932213 w 1009403"/>
                  <a:gd name="connsiteY81" fmla="*/ 528575 h 1122341"/>
                  <a:gd name="connsiteX82" fmla="*/ 967839 w 1009403"/>
                  <a:gd name="connsiteY82" fmla="*/ 516699 h 1122341"/>
                  <a:gd name="connsiteX83" fmla="*/ 979715 w 1009403"/>
                  <a:gd name="connsiteY83" fmla="*/ 623577 h 1122341"/>
                  <a:gd name="connsiteX84" fmla="*/ 944089 w 1009403"/>
                  <a:gd name="connsiteY84" fmla="*/ 635453 h 1122341"/>
                  <a:gd name="connsiteX85" fmla="*/ 920338 w 1009403"/>
                  <a:gd name="connsiteY85" fmla="*/ 671079 h 1122341"/>
                  <a:gd name="connsiteX86" fmla="*/ 849086 w 1009403"/>
                  <a:gd name="connsiteY86" fmla="*/ 706705 h 1122341"/>
                  <a:gd name="connsiteX87" fmla="*/ 825335 w 1009403"/>
                  <a:gd name="connsiteY87" fmla="*/ 742331 h 1122341"/>
                  <a:gd name="connsiteX88" fmla="*/ 754083 w 1009403"/>
                  <a:gd name="connsiteY88" fmla="*/ 813583 h 1122341"/>
                  <a:gd name="connsiteX89" fmla="*/ 730333 w 1009403"/>
                  <a:gd name="connsiteY89" fmla="*/ 849209 h 1122341"/>
                  <a:gd name="connsiteX90" fmla="*/ 730333 w 1009403"/>
                  <a:gd name="connsiteY90" fmla="*/ 1051089 h 1122341"/>
                  <a:gd name="connsiteX91" fmla="*/ 742208 w 1009403"/>
                  <a:gd name="connsiteY91" fmla="*/ 1122341 h 1122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1009403" h="1122341">
                    <a:moveTo>
                      <a:pt x="480951" y="908585"/>
                    </a:moveTo>
                    <a:cubicBezTo>
                      <a:pt x="476993" y="884834"/>
                      <a:pt x="482884" y="857059"/>
                      <a:pt x="469076" y="837333"/>
                    </a:cubicBezTo>
                    <a:cubicBezTo>
                      <a:pt x="452707" y="813948"/>
                      <a:pt x="397824" y="789832"/>
                      <a:pt x="397824" y="789832"/>
                    </a:cubicBezTo>
                    <a:cubicBezTo>
                      <a:pt x="343378" y="708165"/>
                      <a:pt x="377402" y="727606"/>
                      <a:pt x="314696" y="706705"/>
                    </a:cubicBezTo>
                    <a:cubicBezTo>
                      <a:pt x="302821" y="698788"/>
                      <a:pt x="291836" y="689337"/>
                      <a:pt x="279070" y="682954"/>
                    </a:cubicBezTo>
                    <a:cubicBezTo>
                      <a:pt x="267874" y="677356"/>
                      <a:pt x="254386" y="677158"/>
                      <a:pt x="243444" y="671079"/>
                    </a:cubicBezTo>
                    <a:cubicBezTo>
                      <a:pt x="218492" y="657216"/>
                      <a:pt x="195943" y="639411"/>
                      <a:pt x="172193" y="623577"/>
                    </a:cubicBezTo>
                    <a:lnTo>
                      <a:pt x="136567" y="599827"/>
                    </a:lnTo>
                    <a:lnTo>
                      <a:pt x="100941" y="576076"/>
                    </a:lnTo>
                    <a:cubicBezTo>
                      <a:pt x="93024" y="564201"/>
                      <a:pt x="82987" y="553492"/>
                      <a:pt x="77190" y="540450"/>
                    </a:cubicBezTo>
                    <a:cubicBezTo>
                      <a:pt x="67022" y="517572"/>
                      <a:pt x="53439" y="469198"/>
                      <a:pt x="53439" y="469198"/>
                    </a:cubicBezTo>
                    <a:cubicBezTo>
                      <a:pt x="57398" y="441489"/>
                      <a:pt x="42923" y="402865"/>
                      <a:pt x="65315" y="386071"/>
                    </a:cubicBezTo>
                    <a:cubicBezTo>
                      <a:pt x="87707" y="369277"/>
                      <a:pt x="120995" y="392457"/>
                      <a:pt x="148442" y="397946"/>
                    </a:cubicBezTo>
                    <a:cubicBezTo>
                      <a:pt x="193230" y="406904"/>
                      <a:pt x="214512" y="430118"/>
                      <a:pt x="255320" y="457323"/>
                    </a:cubicBezTo>
                    <a:lnTo>
                      <a:pt x="290946" y="481073"/>
                    </a:lnTo>
                    <a:cubicBezTo>
                      <a:pt x="298863" y="492948"/>
                      <a:pt x="304604" y="506607"/>
                      <a:pt x="314696" y="516699"/>
                    </a:cubicBezTo>
                    <a:cubicBezTo>
                      <a:pt x="324788" y="526791"/>
                      <a:pt x="340924" y="529709"/>
                      <a:pt x="350322" y="540450"/>
                    </a:cubicBezTo>
                    <a:cubicBezTo>
                      <a:pt x="447305" y="651287"/>
                      <a:pt x="353292" y="582013"/>
                      <a:pt x="433450" y="635453"/>
                    </a:cubicBezTo>
                    <a:cubicBezTo>
                      <a:pt x="436378" y="644238"/>
                      <a:pt x="453728" y="706705"/>
                      <a:pt x="469076" y="706705"/>
                    </a:cubicBezTo>
                    <a:cubicBezTo>
                      <a:pt x="481594" y="706705"/>
                      <a:pt x="476993" y="682954"/>
                      <a:pt x="480951" y="671079"/>
                    </a:cubicBezTo>
                    <a:cubicBezTo>
                      <a:pt x="443312" y="614621"/>
                      <a:pt x="461715" y="648995"/>
                      <a:pt x="433450" y="564201"/>
                    </a:cubicBezTo>
                    <a:cubicBezTo>
                      <a:pt x="429492" y="552326"/>
                      <a:pt x="428517" y="538991"/>
                      <a:pt x="421574" y="528575"/>
                    </a:cubicBezTo>
                    <a:cubicBezTo>
                      <a:pt x="398221" y="493544"/>
                      <a:pt x="396487" y="485898"/>
                      <a:pt x="362198" y="457323"/>
                    </a:cubicBezTo>
                    <a:cubicBezTo>
                      <a:pt x="351234" y="448186"/>
                      <a:pt x="337536" y="442709"/>
                      <a:pt x="326572" y="433572"/>
                    </a:cubicBezTo>
                    <a:cubicBezTo>
                      <a:pt x="267270" y="384153"/>
                      <a:pt x="317928" y="406940"/>
                      <a:pt x="255320" y="386071"/>
                    </a:cubicBezTo>
                    <a:cubicBezTo>
                      <a:pt x="243445" y="378154"/>
                      <a:pt x="229786" y="372412"/>
                      <a:pt x="219694" y="362320"/>
                    </a:cubicBezTo>
                    <a:cubicBezTo>
                      <a:pt x="209602" y="352228"/>
                      <a:pt x="207088" y="335610"/>
                      <a:pt x="195943" y="326694"/>
                    </a:cubicBezTo>
                    <a:cubicBezTo>
                      <a:pt x="186168" y="318874"/>
                      <a:pt x="172192" y="318777"/>
                      <a:pt x="160317" y="314819"/>
                    </a:cubicBezTo>
                    <a:cubicBezTo>
                      <a:pt x="96987" y="219821"/>
                      <a:pt x="180106" y="334607"/>
                      <a:pt x="100941" y="255442"/>
                    </a:cubicBezTo>
                    <a:cubicBezTo>
                      <a:pt x="90849" y="245350"/>
                      <a:pt x="86327" y="230780"/>
                      <a:pt x="77190" y="219816"/>
                    </a:cubicBezTo>
                    <a:cubicBezTo>
                      <a:pt x="66439" y="206914"/>
                      <a:pt x="53439" y="196065"/>
                      <a:pt x="41564" y="184190"/>
                    </a:cubicBezTo>
                    <a:cubicBezTo>
                      <a:pt x="33647" y="160438"/>
                      <a:pt x="0" y="107001"/>
                      <a:pt x="29689" y="77312"/>
                    </a:cubicBezTo>
                    <a:cubicBezTo>
                      <a:pt x="38540" y="68461"/>
                      <a:pt x="53440" y="69395"/>
                      <a:pt x="65315" y="65437"/>
                    </a:cubicBezTo>
                    <a:cubicBezTo>
                      <a:pt x="96982" y="69395"/>
                      <a:pt x="129112" y="70625"/>
                      <a:pt x="160317" y="77312"/>
                    </a:cubicBezTo>
                    <a:cubicBezTo>
                      <a:pt x="184797" y="82558"/>
                      <a:pt x="231569" y="101063"/>
                      <a:pt x="231569" y="101063"/>
                    </a:cubicBezTo>
                    <a:cubicBezTo>
                      <a:pt x="287543" y="185023"/>
                      <a:pt x="214442" y="83936"/>
                      <a:pt x="302821" y="172315"/>
                    </a:cubicBezTo>
                    <a:cubicBezTo>
                      <a:pt x="312913" y="182407"/>
                      <a:pt x="317435" y="196977"/>
                      <a:pt x="326572" y="207941"/>
                    </a:cubicBezTo>
                    <a:cubicBezTo>
                      <a:pt x="337323" y="220843"/>
                      <a:pt x="351447" y="230665"/>
                      <a:pt x="362198" y="243567"/>
                    </a:cubicBezTo>
                    <a:cubicBezTo>
                      <a:pt x="411679" y="302945"/>
                      <a:pt x="356258" y="259400"/>
                      <a:pt x="421574" y="302944"/>
                    </a:cubicBezTo>
                    <a:cubicBezTo>
                      <a:pt x="451425" y="392491"/>
                      <a:pt x="411158" y="282113"/>
                      <a:pt x="457200" y="374196"/>
                    </a:cubicBezTo>
                    <a:cubicBezTo>
                      <a:pt x="462798" y="385392"/>
                      <a:pt x="462997" y="398880"/>
                      <a:pt x="469076" y="409822"/>
                    </a:cubicBezTo>
                    <a:cubicBezTo>
                      <a:pt x="482939" y="434774"/>
                      <a:pt x="516577" y="481073"/>
                      <a:pt x="516577" y="481073"/>
                    </a:cubicBezTo>
                    <a:cubicBezTo>
                      <a:pt x="520535" y="492948"/>
                      <a:pt x="522854" y="505503"/>
                      <a:pt x="528452" y="516699"/>
                    </a:cubicBezTo>
                    <a:cubicBezTo>
                      <a:pt x="534835" y="529465"/>
                      <a:pt x="546406" y="539283"/>
                      <a:pt x="552203" y="552325"/>
                    </a:cubicBezTo>
                    <a:cubicBezTo>
                      <a:pt x="562371" y="575203"/>
                      <a:pt x="575954" y="623577"/>
                      <a:pt x="575954" y="623577"/>
                    </a:cubicBezTo>
                    <a:cubicBezTo>
                      <a:pt x="571995" y="647328"/>
                      <a:pt x="585614" y="684060"/>
                      <a:pt x="564078" y="694829"/>
                    </a:cubicBezTo>
                    <a:cubicBezTo>
                      <a:pt x="546025" y="703856"/>
                      <a:pt x="557514" y="654926"/>
                      <a:pt x="552203" y="635453"/>
                    </a:cubicBezTo>
                    <a:cubicBezTo>
                      <a:pt x="545616" y="611300"/>
                      <a:pt x="536369" y="587952"/>
                      <a:pt x="528452" y="564201"/>
                    </a:cubicBezTo>
                    <a:lnTo>
                      <a:pt x="469076" y="386071"/>
                    </a:lnTo>
                    <a:cubicBezTo>
                      <a:pt x="469074" y="386064"/>
                      <a:pt x="445326" y="314827"/>
                      <a:pt x="445325" y="314819"/>
                    </a:cubicBezTo>
                    <a:cubicBezTo>
                      <a:pt x="419516" y="159968"/>
                      <a:pt x="436802" y="218000"/>
                      <a:pt x="409699" y="136689"/>
                    </a:cubicBezTo>
                    <a:cubicBezTo>
                      <a:pt x="413657" y="105021"/>
                      <a:pt x="415865" y="73085"/>
                      <a:pt x="421574" y="41686"/>
                    </a:cubicBezTo>
                    <a:cubicBezTo>
                      <a:pt x="423813" y="29370"/>
                      <a:pt x="421828" y="10710"/>
                      <a:pt x="433450" y="6061"/>
                    </a:cubicBezTo>
                    <a:cubicBezTo>
                      <a:pt x="448604" y="0"/>
                      <a:pt x="465117" y="13978"/>
                      <a:pt x="480951" y="17936"/>
                    </a:cubicBezTo>
                    <a:lnTo>
                      <a:pt x="528452" y="89188"/>
                    </a:lnTo>
                    <a:lnTo>
                      <a:pt x="552203" y="124814"/>
                    </a:lnTo>
                    <a:cubicBezTo>
                      <a:pt x="595507" y="254731"/>
                      <a:pt x="526445" y="57954"/>
                      <a:pt x="587829" y="196066"/>
                    </a:cubicBezTo>
                    <a:cubicBezTo>
                      <a:pt x="597997" y="218944"/>
                      <a:pt x="603663" y="243567"/>
                      <a:pt x="611580" y="267318"/>
                    </a:cubicBezTo>
                    <a:lnTo>
                      <a:pt x="635330" y="338570"/>
                    </a:lnTo>
                    <a:lnTo>
                      <a:pt x="659081" y="409822"/>
                    </a:lnTo>
                    <a:lnTo>
                      <a:pt x="670956" y="445448"/>
                    </a:lnTo>
                    <a:cubicBezTo>
                      <a:pt x="666998" y="496908"/>
                      <a:pt x="630452" y="642771"/>
                      <a:pt x="659081" y="599827"/>
                    </a:cubicBezTo>
                    <a:lnTo>
                      <a:pt x="706582" y="528575"/>
                    </a:lnTo>
                    <a:cubicBezTo>
                      <a:pt x="710540" y="516700"/>
                      <a:pt x="717565" y="505435"/>
                      <a:pt x="718457" y="492949"/>
                    </a:cubicBezTo>
                    <a:cubicBezTo>
                      <a:pt x="725513" y="394161"/>
                      <a:pt x="723277" y="294854"/>
                      <a:pt x="730333" y="196066"/>
                    </a:cubicBezTo>
                    <a:cubicBezTo>
                      <a:pt x="732373" y="167502"/>
                      <a:pt x="778274" y="93000"/>
                      <a:pt x="789709" y="89188"/>
                    </a:cubicBezTo>
                    <a:lnTo>
                      <a:pt x="825335" y="77312"/>
                    </a:lnTo>
                    <a:cubicBezTo>
                      <a:pt x="837210" y="65437"/>
                      <a:pt x="844668" y="45759"/>
                      <a:pt x="860961" y="41686"/>
                    </a:cubicBezTo>
                    <a:cubicBezTo>
                      <a:pt x="915466" y="28060"/>
                      <a:pt x="922483" y="56779"/>
                      <a:pt x="944089" y="89188"/>
                    </a:cubicBezTo>
                    <a:cubicBezTo>
                      <a:pt x="979771" y="196237"/>
                      <a:pt x="975898" y="153433"/>
                      <a:pt x="955964" y="302944"/>
                    </a:cubicBezTo>
                    <a:cubicBezTo>
                      <a:pt x="954310" y="315352"/>
                      <a:pt x="950168" y="327628"/>
                      <a:pt x="944089" y="338570"/>
                    </a:cubicBezTo>
                    <a:cubicBezTo>
                      <a:pt x="930226" y="363523"/>
                      <a:pt x="912421" y="386071"/>
                      <a:pt x="896587" y="409822"/>
                    </a:cubicBezTo>
                    <a:lnTo>
                      <a:pt x="849086" y="481073"/>
                    </a:lnTo>
                    <a:lnTo>
                      <a:pt x="825335" y="516699"/>
                    </a:lnTo>
                    <a:cubicBezTo>
                      <a:pt x="821377" y="528574"/>
                      <a:pt x="819539" y="541383"/>
                      <a:pt x="813460" y="552325"/>
                    </a:cubicBezTo>
                    <a:cubicBezTo>
                      <a:pt x="799598" y="577278"/>
                      <a:pt x="774986" y="596497"/>
                      <a:pt x="765959" y="623577"/>
                    </a:cubicBezTo>
                    <a:cubicBezTo>
                      <a:pt x="762000" y="635452"/>
                      <a:pt x="760162" y="648261"/>
                      <a:pt x="754083" y="659203"/>
                    </a:cubicBezTo>
                    <a:cubicBezTo>
                      <a:pt x="740220" y="684156"/>
                      <a:pt x="706582" y="730455"/>
                      <a:pt x="706582" y="730455"/>
                    </a:cubicBezTo>
                    <a:cubicBezTo>
                      <a:pt x="736429" y="640910"/>
                      <a:pt x="692696" y="747811"/>
                      <a:pt x="754083" y="671079"/>
                    </a:cubicBezTo>
                    <a:cubicBezTo>
                      <a:pt x="819641" y="589134"/>
                      <a:pt x="699483" y="679771"/>
                      <a:pt x="801585" y="611702"/>
                    </a:cubicBezTo>
                    <a:cubicBezTo>
                      <a:pt x="809502" y="599827"/>
                      <a:pt x="815243" y="586168"/>
                      <a:pt x="825335" y="576076"/>
                    </a:cubicBezTo>
                    <a:cubicBezTo>
                      <a:pt x="853564" y="547846"/>
                      <a:pt x="896935" y="540334"/>
                      <a:pt x="932213" y="528575"/>
                    </a:cubicBezTo>
                    <a:lnTo>
                      <a:pt x="967839" y="516699"/>
                    </a:lnTo>
                    <a:cubicBezTo>
                      <a:pt x="975756" y="540450"/>
                      <a:pt x="1009403" y="593888"/>
                      <a:pt x="979715" y="623577"/>
                    </a:cubicBezTo>
                    <a:cubicBezTo>
                      <a:pt x="970864" y="632428"/>
                      <a:pt x="955964" y="631494"/>
                      <a:pt x="944089" y="635453"/>
                    </a:cubicBezTo>
                    <a:cubicBezTo>
                      <a:pt x="936172" y="647328"/>
                      <a:pt x="930430" y="660987"/>
                      <a:pt x="920338" y="671079"/>
                    </a:cubicBezTo>
                    <a:cubicBezTo>
                      <a:pt x="897319" y="694098"/>
                      <a:pt x="878060" y="697047"/>
                      <a:pt x="849086" y="706705"/>
                    </a:cubicBezTo>
                    <a:cubicBezTo>
                      <a:pt x="841169" y="718580"/>
                      <a:pt x="834817" y="731664"/>
                      <a:pt x="825335" y="742331"/>
                    </a:cubicBezTo>
                    <a:cubicBezTo>
                      <a:pt x="803020" y="767435"/>
                      <a:pt x="772714" y="785635"/>
                      <a:pt x="754083" y="813583"/>
                    </a:cubicBezTo>
                    <a:lnTo>
                      <a:pt x="730333" y="849209"/>
                    </a:lnTo>
                    <a:cubicBezTo>
                      <a:pt x="707015" y="942476"/>
                      <a:pt x="713802" y="894048"/>
                      <a:pt x="730333" y="1051089"/>
                    </a:cubicBezTo>
                    <a:cubicBezTo>
                      <a:pt x="732854" y="1075035"/>
                      <a:pt x="742208" y="1122341"/>
                      <a:pt x="742208" y="1122341"/>
                    </a:cubicBezTo>
                  </a:path>
                </a:pathLst>
              </a:custGeom>
              <a:solidFill>
                <a:srgbClr val="00B05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cxnSp>
        <p:nvCxnSpPr>
          <p:cNvPr id="77" name="Straight Connector 76"/>
          <p:cNvCxnSpPr>
            <a:stCxn id="50" idx="0"/>
            <a:endCxn id="50" idx="2"/>
          </p:cNvCxnSpPr>
          <p:nvPr/>
        </p:nvCxnSpPr>
        <p:spPr>
          <a:xfrm rot="16200000" flipH="1">
            <a:off x="5829300" y="27813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-3124200" y="34290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0" y="67056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09600" y="3886200"/>
            <a:ext cx="8305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Õbvix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wbh©vZb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cÖwZKviÕ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wk‡ivbv‡g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wbeÜ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iPbv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Avb‡e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4953000"/>
            <a:ext cx="7239000" cy="110799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n-BD" sz="66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sz="6600" b="1" dirty="0" smtClean="0">
                <a:solidFill>
                  <a:schemeClr val="bg1">
                    <a:lumMod val="8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6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6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mevB‡K</a:t>
            </a:r>
            <a:endParaRPr lang="en-US" sz="6600" b="1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899" y="398753"/>
            <a:ext cx="7132501" cy="4478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819400" y="228600"/>
            <a:ext cx="4433668" cy="1600200"/>
            <a:chOff x="2075292" y="791029"/>
            <a:chExt cx="5638800" cy="12954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9" name="Flowchart: Punched Tape 8"/>
            <p:cNvSpPr/>
            <p:nvPr/>
          </p:nvSpPr>
          <p:spPr>
            <a:xfrm>
              <a:off x="2075292" y="791029"/>
              <a:ext cx="5638800" cy="1295400"/>
            </a:xfrm>
            <a:prstGeom prst="flowChartPunchedTap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4400" dirty="0" smtClean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endParaRPr lang="en-US" sz="4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62941" y="1222830"/>
              <a:ext cx="4960415" cy="62288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NikoshBAN" pitchFamily="2" charset="0"/>
                  <a:cs typeface="NikoshBAN" pitchFamily="2" charset="0"/>
                </a:rPr>
                <a:t>       </a:t>
              </a:r>
              <a:r>
                <a:rPr lang="en-US" sz="4400" b="1" dirty="0" smtClean="0">
                  <a:latin typeface="SutonnyMJ" pitchFamily="2" charset="0"/>
                  <a:cs typeface="SutonnyMJ" pitchFamily="2" charset="0"/>
                </a:rPr>
                <a:t>cvV †NvlYv</a:t>
              </a:r>
              <a:endParaRPr lang="en-US" sz="4400" b="1" dirty="0">
                <a:latin typeface="NikoshBAN" pitchFamily="2" charset="0"/>
                <a:cs typeface="NikoshBAN" pitchFamily="2" charset="0"/>
              </a:endParaRPr>
            </a:p>
          </p:txBody>
        </p:sp>
      </p:grpSp>
      <p:pic>
        <p:nvPicPr>
          <p:cNvPr id="15" name="Picture 14" descr="tul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1752600"/>
            <a:ext cx="3200400" cy="4724400"/>
          </a:xfrm>
          <a:prstGeom prst="rect">
            <a:avLst/>
          </a:prstGeom>
        </p:spPr>
      </p:pic>
      <p:pic>
        <p:nvPicPr>
          <p:cNvPr id="11" name="Picture 10" descr="boat-loaded-with-food-vegetables-for-sa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752600"/>
            <a:ext cx="53340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533400"/>
            <a:ext cx="541020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gvwm-wcwm</a:t>
            </a:r>
            <a:r>
              <a:rPr lang="en-US" sz="4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১/১</a:t>
            </a:r>
            <a:endParaRPr lang="en-US" sz="4400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1600200"/>
            <a:ext cx="57912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gvwbK e‡›`¨vcva¨vq</a:t>
            </a:r>
            <a:endParaRPr lang="en-US" sz="3600" b="1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514600"/>
            <a:ext cx="7924800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iPbvi</a:t>
            </a:r>
            <a:r>
              <a:rPr lang="en-US" sz="48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aiY</a:t>
            </a:r>
            <a:r>
              <a:rPr lang="en-US" sz="48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QvU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Mí</a:t>
            </a:r>
            <a:endParaRPr lang="en-US" sz="4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Drm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      :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Mí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MÖš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’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Õcwiw¯’wZÕ</a:t>
            </a:r>
            <a:endParaRPr lang="en-US" sz="4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cÖ_g </a:t>
            </a:r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cÖKvk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Õc~e©vkvÕ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cwÎKv</a:t>
            </a:r>
            <a:endParaRPr lang="en-US" sz="4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K¬vm</a:t>
            </a:r>
            <a:r>
              <a:rPr lang="en-US" sz="48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cuvPwU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828800"/>
            <a:ext cx="8534400" cy="31085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cyiylZvwš¿K mgv‡R bvixi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AmnvqZ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¡,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Aegvbbv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wbh©vZ‡bi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i~c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e¨vL¨v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  </a:t>
            </a:r>
          </a:p>
          <a:p>
            <a:r>
              <a:rPr lang="en-US" sz="2800" dirty="0" smtClean="0">
                <a:latin typeface="RinkiyMJ" pitchFamily="2" charset="0"/>
                <a:cs typeface="RinkiyMJ" pitchFamily="2" charset="0"/>
              </a:rPr>
              <a:t>  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Ki‡Z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cvi‡e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|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RinkiyMJ" pitchFamily="2" charset="0"/>
                <a:cs typeface="RinkiyMJ" pitchFamily="2" charset="0"/>
              </a:rPr>
              <a:t> AvcbR‡bi cÖwZ ggZ¡ I `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vwqZ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¡‡ev‡ai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cwiPq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Zz‡j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ai‡Z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cvi‡e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|</a:t>
            </a:r>
          </a:p>
          <a:p>
            <a:pPr>
              <a:buFont typeface="Arial" charset="0"/>
              <a:buChar char="•"/>
            </a:pPr>
            <a:endParaRPr lang="bn-BD" sz="2800" dirty="0" smtClean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NikoshBAN" pitchFamily="2" charset="0"/>
              </a:rPr>
              <a:t>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Ab¨v‡qi weiæ‡× bvixi msMÖvgx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PZbv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800" dirty="0" smtClean="0"/>
          </a:p>
          <a:p>
            <a:endParaRPr lang="en-US" sz="2800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2971800" y="457200"/>
          <a:ext cx="43434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0" y="2286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6294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3DC4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0" y="2514600"/>
            <a:ext cx="3124200" cy="1981200"/>
          </a:xfrm>
          <a:prstGeom prst="ellipse">
            <a:avLst/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BD" b="1" dirty="0" smtClean="0">
                <a:solidFill>
                  <a:srgbClr val="0070C0"/>
                </a:solidFill>
                <a:latin typeface="SutonnyMJ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RinkiyMJ" pitchFamily="2" charset="0"/>
                <a:cs typeface="RinkiyMJ" pitchFamily="2" charset="0"/>
              </a:rPr>
              <a:t>weL¨vZ</a:t>
            </a:r>
            <a:r>
              <a:rPr lang="en-US" b="1" dirty="0" smtClean="0">
                <a:solidFill>
                  <a:srgbClr val="0070C0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RinkiyMJ" pitchFamily="2" charset="0"/>
                <a:cs typeface="RinkiyMJ" pitchFamily="2" charset="0"/>
              </a:rPr>
              <a:t>Dcb¨vm</a:t>
            </a:r>
            <a:r>
              <a:rPr lang="en-US" b="1" dirty="0" smtClean="0">
                <a:solidFill>
                  <a:schemeClr val="accent2"/>
                </a:solidFill>
                <a:latin typeface="RinkiyMJ" pitchFamily="2" charset="0"/>
                <a:cs typeface="RinkiyMJ" pitchFamily="2" charset="0"/>
              </a:rPr>
              <a:t>:</a:t>
            </a:r>
          </a:p>
          <a:p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cÙv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b`xi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gvwS.cyZzj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bv‡Pi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BwZK_v,w`evivwÎi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Kve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¨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wPnª,Rbbx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inkiyMJ" pitchFamily="2" charset="0"/>
                <a:cs typeface="RinkiyMJ" pitchFamily="2" charset="0"/>
              </a:rPr>
              <a:t>|</a:t>
            </a:r>
          </a:p>
          <a:p>
            <a:endParaRPr lang="en-US" dirty="0">
              <a:solidFill>
                <a:schemeClr val="tx1"/>
              </a:solidFill>
              <a:latin typeface="RinkiyMJ" pitchFamily="2" charset="0"/>
              <a:cs typeface="RinkiyMJ" pitchFamily="2" charset="0"/>
            </a:endParaRPr>
          </a:p>
        </p:txBody>
      </p:sp>
      <p:sp>
        <p:nvSpPr>
          <p:cNvPr id="12" name="Right Arrow 11"/>
          <p:cNvSpPr/>
          <p:nvPr/>
        </p:nvSpPr>
        <p:spPr>
          <a:xfrm rot="1376168">
            <a:off x="5691216" y="4803807"/>
            <a:ext cx="481930" cy="36677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8819163">
            <a:off x="2881984" y="4845304"/>
            <a:ext cx="561175" cy="396032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12302079">
            <a:off x="2946391" y="1919939"/>
            <a:ext cx="509138" cy="35308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19929512">
            <a:off x="5626736" y="1856274"/>
            <a:ext cx="545565" cy="409879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flipH="1">
            <a:off x="2590801" y="609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0" y="2286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66294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28600" y="4724400"/>
            <a:ext cx="2819400" cy="21336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rgbClr val="0070C0"/>
                </a:solidFill>
                <a:latin typeface="RinkiyMJ" pitchFamily="2" charset="0"/>
                <a:cs typeface="RinkiyMJ" pitchFamily="2" charset="0"/>
              </a:rPr>
              <a:t>weL¨vZ</a:t>
            </a:r>
            <a:r>
              <a:rPr lang="en-US" sz="2000" b="1" dirty="0" smtClean="0">
                <a:solidFill>
                  <a:srgbClr val="0070C0"/>
                </a:solidFill>
                <a:latin typeface="RinkiyMJ" pitchFamily="2" charset="0"/>
                <a:cs typeface="RinkiyMJ" pitchFamily="2" charset="0"/>
              </a:rPr>
              <a:t> ‡</a:t>
            </a:r>
            <a:r>
              <a:rPr lang="en-US" sz="2000" b="1" dirty="0" err="1" smtClean="0">
                <a:solidFill>
                  <a:srgbClr val="0070C0"/>
                </a:solidFill>
                <a:latin typeface="RinkiyMJ" pitchFamily="2" charset="0"/>
                <a:cs typeface="RinkiyMJ" pitchFamily="2" charset="0"/>
              </a:rPr>
              <a:t>QvUMí</a:t>
            </a:r>
            <a:r>
              <a:rPr lang="en-US" sz="2000" b="1" dirty="0" smtClean="0">
                <a:solidFill>
                  <a:schemeClr val="accent2"/>
                </a:solidFill>
                <a:latin typeface="RinkiyMJ" pitchFamily="2" charset="0"/>
                <a:cs typeface="RinkiyMJ" pitchFamily="2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cÖv‰MwZnvwmK</a:t>
            </a:r>
            <a:endParaRPr lang="en-US" sz="2000" b="1" dirty="0" smtClean="0">
              <a:solidFill>
                <a:schemeClr val="tx1"/>
              </a:solidFill>
              <a:latin typeface="RinkiyMJ" pitchFamily="2" charset="0"/>
              <a:cs typeface="RinkiyMJ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mixm„c</a:t>
            </a:r>
            <a:endParaRPr lang="en-US" sz="2000" b="1" dirty="0" smtClean="0">
              <a:solidFill>
                <a:schemeClr val="tx1"/>
              </a:solidFill>
              <a:latin typeface="RinkiyMJ" pitchFamily="2" charset="0"/>
              <a:cs typeface="RinkiyMJ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mgy‡`ªi</a:t>
            </a:r>
            <a:r>
              <a:rPr lang="en-US" sz="2000" b="1" dirty="0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 ¯^v`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Kzô</a:t>
            </a:r>
            <a:r>
              <a:rPr lang="en-US" sz="2000" b="1" dirty="0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 †</a:t>
            </a:r>
            <a:r>
              <a:rPr lang="en-US" sz="2000" b="1" dirty="0" err="1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ivMxi</a:t>
            </a:r>
            <a:r>
              <a:rPr lang="en-US" sz="2000" b="1" dirty="0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 †</a:t>
            </a:r>
            <a:r>
              <a:rPr lang="en-US" sz="2000" b="1" dirty="0" err="1" smtClean="0">
                <a:solidFill>
                  <a:schemeClr val="tx1"/>
                </a:solidFill>
                <a:latin typeface="RinkiyMJ" pitchFamily="2" charset="0"/>
                <a:cs typeface="RinkiyMJ" pitchFamily="2" charset="0"/>
              </a:rPr>
              <a:t>eŠ</a:t>
            </a:r>
            <a:endParaRPr lang="en-US" sz="2000" b="1" dirty="0" smtClean="0">
              <a:solidFill>
                <a:schemeClr val="tx1"/>
              </a:solidFill>
              <a:latin typeface="RinkiyMJ" pitchFamily="2" charset="0"/>
              <a:cs typeface="RinkiyMJ" pitchFamily="2" charset="0"/>
            </a:endParaRPr>
          </a:p>
          <a:p>
            <a:endParaRPr lang="bn-BD" sz="2000" dirty="0" smtClean="0">
              <a:solidFill>
                <a:schemeClr val="tx1"/>
              </a:solidFill>
              <a:latin typeface="SutonnyMJ" pitchFamily="2" charset="0"/>
              <a:cs typeface="NikoshBAN" pitchFamily="2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715000" y="4800600"/>
            <a:ext cx="3429000" cy="2057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wcZv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nwini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e‡›`¨vcva¨vq</a:t>
            </a:r>
          </a:p>
          <a:p>
            <a:r>
              <a:rPr lang="en-US" sz="20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gvZv</a:t>
            </a:r>
            <a:r>
              <a:rPr lang="en-US" sz="20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wbi`vmy›`ix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†`ex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172200" y="457200"/>
            <a:ext cx="2971800" cy="2057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Rb</a:t>
            </a:r>
            <a:r>
              <a:rPr lang="en-US" sz="2000" dirty="0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¥</a:t>
            </a:r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NikoshBAN" pitchFamily="2" charset="0"/>
              </a:rPr>
              <a:t>        :1988Lªx:</a:t>
            </a:r>
          </a:p>
          <a:p>
            <a:r>
              <a:rPr lang="bn-BD" sz="1600" b="1" dirty="0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মৃত্যু</a:t>
            </a:r>
            <a:r>
              <a:rPr lang="en-US" sz="1600" b="1" dirty="0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            </a:t>
            </a:r>
            <a:r>
              <a:rPr lang="en-US" sz="1600" b="1" dirty="0" smtClean="0">
                <a:solidFill>
                  <a:schemeClr val="accent2"/>
                </a:solidFill>
                <a:latin typeface="SutonnyMJ" pitchFamily="2" charset="0"/>
                <a:cs typeface="NikoshBAN" pitchFamily="2" charset="0"/>
              </a:rPr>
              <a:t>: </a:t>
            </a:r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NikoshBAN" pitchFamily="2" charset="0"/>
              </a:rPr>
              <a:t>1956 </a:t>
            </a:r>
            <a:r>
              <a:rPr lang="en-US" sz="2000" dirty="0" err="1" smtClean="0">
                <a:solidFill>
                  <a:schemeClr val="tx1"/>
                </a:solidFill>
                <a:latin typeface="SutonnyMJ" pitchFamily="2" charset="0"/>
                <a:cs typeface="NikoshBAN" pitchFamily="2" charset="0"/>
              </a:rPr>
              <a:t>Lªx</a:t>
            </a:r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NikoshBAN" pitchFamily="2" charset="0"/>
              </a:rPr>
              <a:t>:</a:t>
            </a:r>
          </a:p>
          <a:p>
            <a:r>
              <a:rPr lang="en-US" sz="2000" dirty="0" err="1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RxebKvj</a:t>
            </a:r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NikoshBAN" pitchFamily="2" charset="0"/>
              </a:rPr>
              <a:t>  : 48 </a:t>
            </a:r>
            <a:r>
              <a:rPr lang="en-US" sz="2000" dirty="0" err="1" smtClean="0">
                <a:solidFill>
                  <a:schemeClr val="tx1"/>
                </a:solidFill>
                <a:latin typeface="SutonnyMJ" pitchFamily="2" charset="0"/>
                <a:cs typeface="NikoshBAN" pitchFamily="2" charset="0"/>
              </a:rPr>
              <a:t>eQi</a:t>
            </a:r>
            <a:endParaRPr lang="bn-BD" sz="2000" dirty="0" smtClean="0">
              <a:solidFill>
                <a:schemeClr val="tx1"/>
              </a:solidFill>
              <a:latin typeface="SutonnyMJ" pitchFamily="2" charset="0"/>
              <a:cs typeface="NikoshBAN" pitchFamily="2" charset="0"/>
            </a:endParaRPr>
          </a:p>
        </p:txBody>
      </p:sp>
      <p:sp>
        <p:nvSpPr>
          <p:cNvPr id="36" name="Down Arrow 35"/>
          <p:cNvSpPr/>
          <p:nvPr/>
        </p:nvSpPr>
        <p:spPr>
          <a:xfrm>
            <a:off x="2819400" y="0"/>
            <a:ext cx="3429000" cy="2133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b="1" dirty="0" smtClean="0"/>
              <a:t>    </a:t>
            </a:r>
          </a:p>
          <a:p>
            <a:endParaRPr lang="bn-BD" b="1" dirty="0" smtClean="0"/>
          </a:p>
          <a:p>
            <a:r>
              <a:rPr lang="bn-BD" sz="3200" b="1" dirty="0" smtClean="0"/>
              <a:t>   </a:t>
            </a:r>
            <a:r>
              <a:rPr lang="bn-BD" sz="2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লেখক</a:t>
            </a:r>
            <a:endParaRPr lang="bn-BD" sz="2000" b="1" dirty="0" smtClean="0">
              <a:solidFill>
                <a:schemeClr val="tx1"/>
              </a:solidFill>
            </a:endParaRPr>
          </a:p>
          <a:p>
            <a:r>
              <a:rPr lang="bn-BD" sz="2000" b="1" dirty="0" smtClean="0">
                <a:solidFill>
                  <a:schemeClr val="tx1"/>
                </a:solidFill>
              </a:rPr>
              <a:t>  </a:t>
            </a:r>
            <a:r>
              <a:rPr lang="bn-BD" sz="2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0" y="457200"/>
            <a:ext cx="3200400" cy="1981200"/>
          </a:xfrm>
          <a:prstGeom prst="ellipse">
            <a:avLst/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cÖ_g †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jLv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Mí</a:t>
            </a:r>
            <a:r>
              <a:rPr lang="en-US" b="1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AZmx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gvgx</a:t>
            </a:r>
            <a:endParaRPr lang="en-US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Dcb¨vm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b="1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cÖvq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40wU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Mí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</a:t>
            </a:r>
            <a:r>
              <a:rPr lang="en-US" b="1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cÖvq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300wU</a:t>
            </a:r>
            <a:r>
              <a:rPr lang="bn-BD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     </a:t>
            </a:r>
            <a:endParaRPr lang="en-US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943600" y="2590800"/>
            <a:ext cx="3200400" cy="1981200"/>
          </a:xfrm>
          <a:prstGeom prst="ellipse">
            <a:avLst/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wcZ</a:t>
            </a:r>
            <a:r>
              <a:rPr lang="en-US" sz="2000" b="1" dirty="0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…</a:t>
            </a:r>
            <a:r>
              <a:rPr lang="en-US" sz="2000" b="1" dirty="0" err="1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cÖ`Ë</a:t>
            </a:r>
            <a:r>
              <a:rPr lang="en-US" sz="2000" b="1" dirty="0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SutonnyMJ" pitchFamily="2" charset="0"/>
                <a:cs typeface="NikoshBAN" pitchFamily="2" charset="0"/>
              </a:rPr>
              <a:t>bvg</a:t>
            </a:r>
            <a:r>
              <a:rPr lang="en-US" sz="2000" b="1" dirty="0" smtClean="0">
                <a:solidFill>
                  <a:schemeClr val="accent2"/>
                </a:solidFill>
                <a:latin typeface="SutonnyMJ" pitchFamily="2" charset="0"/>
                <a:cs typeface="NikoshBAN" pitchFamily="2" charset="0"/>
              </a:rPr>
              <a:t>: </a:t>
            </a:r>
            <a:r>
              <a:rPr lang="en-US" sz="2000" b="1" dirty="0" err="1" smtClean="0">
                <a:solidFill>
                  <a:schemeClr val="tx1"/>
                </a:solidFill>
                <a:latin typeface="SutonnyMJ" pitchFamily="2" charset="0"/>
                <a:cs typeface="NikoshBAN" pitchFamily="2" charset="0"/>
              </a:rPr>
              <a:t>cÖ‡evaKzgvi</a:t>
            </a:r>
            <a:r>
              <a:rPr lang="en-US" sz="20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e‡›`¨vcva¨vq</a:t>
            </a:r>
          </a:p>
          <a:p>
            <a:r>
              <a:rPr lang="en-US" sz="20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WvK</a:t>
            </a:r>
            <a:r>
              <a:rPr lang="en-US" sz="20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bvg</a:t>
            </a:r>
            <a:r>
              <a:rPr lang="en-US" sz="2000" b="1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0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gvwbK</a:t>
            </a:r>
            <a:r>
              <a:rPr lang="en-US" sz="2000" b="1" dirty="0" smtClean="0">
                <a:solidFill>
                  <a:schemeClr val="accent2"/>
                </a:solidFill>
                <a:latin typeface="SutonnyMJ" pitchFamily="2" charset="0"/>
                <a:cs typeface="NikoshBAN" pitchFamily="2" charset="0"/>
              </a:rPr>
              <a:t> </a:t>
            </a:r>
            <a:endParaRPr lang="en-US" sz="20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0" name="Right Arrow 19"/>
          <p:cNvSpPr/>
          <p:nvPr/>
        </p:nvSpPr>
        <p:spPr>
          <a:xfrm rot="177668">
            <a:off x="5654092" y="3371858"/>
            <a:ext cx="367170" cy="35308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10215670">
            <a:off x="3004207" y="3308849"/>
            <a:ext cx="416953" cy="4186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24200" y="5791200"/>
            <a:ext cx="251460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gvwbK e‡›`¨vcva¨vq</a:t>
            </a:r>
            <a:endParaRPr lang="en-US" sz="2800" b="1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24" name="Picture 23" descr="Manik_Bandopadhya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2133600"/>
            <a:ext cx="2209800" cy="2876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4" grpId="0" animBg="1"/>
      <p:bldP spid="35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2286000" y="581025"/>
            <a:ext cx="4267200" cy="1323975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Av`k© cvV</a:t>
            </a:r>
            <a:r>
              <a:rPr lang="en-US" sz="4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4400" b="1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" name="Picture 2" descr="C:\Users\User\Desktop\PERSONAL PRESENTATION-1\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438400"/>
            <a:ext cx="4648200" cy="355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1524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5532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2209800" y="685800"/>
            <a:ext cx="4572000" cy="1371600"/>
          </a:xfrm>
          <a:prstGeom prst="flowChartPunchedTap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dirty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সরব </a:t>
            </a:r>
            <a:r>
              <a:rPr lang="en-US" sz="4000" b="1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পাঠ</a:t>
            </a:r>
          </a:p>
        </p:txBody>
      </p:sp>
      <p:pic>
        <p:nvPicPr>
          <p:cNvPr id="3" name="Picture 2" descr="C:\Users\User\Desktop\PERSONAL PRESENTATION-1\student\s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667000"/>
            <a:ext cx="3581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3048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6294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61722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20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" name="Content Placeholder 4" descr="cha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64622" y="1676400"/>
            <a:ext cx="3445978" cy="198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48200" y="36576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BAN" pitchFamily="2" charset="0"/>
                <a:cs typeface="NikoshBAN" pitchFamily="2" charset="0"/>
              </a:rPr>
              <a:t>   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jwM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-‡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bŠKv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Pvjv‡bvi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euv‡ki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`Û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3200" y="6096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b="1" dirty="0" smtClean="0">
                <a:latin typeface="NikoshBAN" pitchFamily="2" charset="0"/>
                <a:cs typeface="NikoshBAN" pitchFamily="2" charset="0"/>
              </a:rPr>
              <a:t>          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mvgË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gqv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-‡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hŠeb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cÖvß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g‡q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6" name="Content Placeholder 4" descr="ghar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3962400"/>
            <a:ext cx="3171825" cy="2057399"/>
          </a:xfrm>
          <a:prstGeom prst="rect">
            <a:avLst/>
          </a:prstGeom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50259" y="1676400"/>
            <a:ext cx="320488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457200" y="3657601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mvjwZ-kvjKvV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ZvjKvV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wbwg©Z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miæ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WvOv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/‡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bŠKv</a:t>
            </a:r>
            <a:endParaRPr lang="en-US" sz="2400" b="1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0" name="Horizontal Scroll 19"/>
          <p:cNvSpPr/>
          <p:nvPr/>
        </p:nvSpPr>
        <p:spPr>
          <a:xfrm>
            <a:off x="2438400" y="304800"/>
            <a:ext cx="4114800" cy="137160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-</a:t>
            </a:r>
            <a:endParaRPr lang="en-US" sz="4800" b="1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8400" y="3733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6576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743200" y="533400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        </a:t>
            </a:r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kãv</a:t>
            </a:r>
            <a:r>
              <a:rPr lang="en-US" sz="6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_© I </a:t>
            </a:r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UxKv</a:t>
            </a:r>
            <a:endParaRPr lang="en-US" sz="6000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5" grpId="0"/>
      <p:bldP spid="18" grpId="0"/>
      <p:bldP spid="20" grpId="0" animBg="1"/>
      <p:bldP spid="13" grpId="0"/>
      <p:bldP spid="21" grpId="0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2436</TotalTime>
  <Words>882</Words>
  <Application>Microsoft Office PowerPoint</Application>
  <PresentationFormat>On-screen Show (4:3)</PresentationFormat>
  <Paragraphs>110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Office Theme</vt:lpstr>
      <vt:lpstr>1_Office Theme</vt:lpstr>
      <vt:lpstr>Aspect</vt:lpstr>
      <vt:lpstr>2_Aspect</vt:lpstr>
      <vt:lpstr>Trek</vt:lpstr>
      <vt:lpstr>Urban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cvV we‡kølY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Lotus computer</cp:lastModifiedBy>
  <cp:revision>420</cp:revision>
  <dcterms:created xsi:type="dcterms:W3CDTF">2006-08-16T00:00:00Z</dcterms:created>
  <dcterms:modified xsi:type="dcterms:W3CDTF">2016-12-23T05:50:22Z</dcterms:modified>
</cp:coreProperties>
</file>