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265" r:id="rId2"/>
    <p:sldId id="258" r:id="rId3"/>
    <p:sldId id="257" r:id="rId4"/>
    <p:sldId id="259" r:id="rId5"/>
    <p:sldId id="271" r:id="rId6"/>
    <p:sldId id="272" r:id="rId7"/>
    <p:sldId id="273" r:id="rId8"/>
    <p:sldId id="274" r:id="rId9"/>
    <p:sldId id="263" r:id="rId10"/>
    <p:sldId id="264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.image-2nd\20141223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iÿvKeP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hid min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81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D:\as.image-2nd\20150209_09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33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3q </a:t>
            </a: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eva,AvBb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,¯^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b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¯^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971800"/>
          </a:xfrm>
          <a:noFill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86200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29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14601"/>
            <a:ext cx="83058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John Stuart Mill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“Essay on Liberty”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e‡j‡Qb,Ògvby‡li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kw³i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ewjô,Ae¨vnZ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wewfbœgyLx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cÖKvkB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¯^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wbR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¯^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Kiv|Ó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3058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Ò¯^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vaxbZvÓ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kãwUi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Bs‡iwR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cÖwZkãÒ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liberty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Ò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liberty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kãwU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j¨vwUb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Ò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liber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‡_‡K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Ò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kvwãK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B”Qvbyhvqx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ÿgZv‡K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48200"/>
            <a:ext cx="83058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Herbert Spencer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e‡j‡Qb,Ò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LywkgZ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Kiv‡K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evSvq,hw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D³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Abyiƒc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Dc‡fv‡M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evavi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nq|Ó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42382"/>
            <a:ext cx="7924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Shelly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e‡j‡Qb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h,ÒAwZ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kvm‡bi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Ae¯’vB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vaxbZv|Ó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65982"/>
            <a:ext cx="7924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T.H.Green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e‡jb,Òhv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Dc‡fvM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Dc‡fvM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ÿgZv‡K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e‡j|Ó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5400" b="1" u="sng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iÿvKeP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AvBb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sweav‡b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AwaKv‡ii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mgv‡ek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vwqZ¡kxj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kvmbe¨e¯’v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cÖZ¨ÿ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c×wZ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Abykvmb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Zš¿xKiY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bxwZ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ÿgZvi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we‡K›`ªxKiY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b¨vqwePvi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mvg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mymsMwVZ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`j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e¨e¯’v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mvsweavwbK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RbM‡bi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mym¤úK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8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8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iÿvKeP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‡kvlYgy³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KvVv‡gv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RvMÖZ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RbgZ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54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iÿvKeP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254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  ‡cŠibxwZ I mykvmb 1g cÎ 3q Aa¨vq: g~j¨‡eva,AvBb,¯^vaxbZv I mvg¨ AvR‡Ki welq: ¯^vaxbZv                        </vt:lpstr>
      <vt:lpstr>Slide 4</vt:lpstr>
      <vt:lpstr>Slide 5</vt:lpstr>
      <vt:lpstr>¯^vaxbZvi iÿvKeP</vt:lpstr>
      <vt:lpstr>¯^vaxbZvi iÿvKeP</vt:lpstr>
      <vt:lpstr>¯^vaxbZvi iÿvKeP</vt:lpstr>
      <vt:lpstr>Slide 9</vt:lpstr>
      <vt:lpstr>evoxi KvR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190</cp:revision>
  <dcterms:created xsi:type="dcterms:W3CDTF">2015-04-23T06:02:59Z</dcterms:created>
  <dcterms:modified xsi:type="dcterms:W3CDTF">2016-08-22T09:55:49Z</dcterms:modified>
</cp:coreProperties>
</file>