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9" r:id="rId2"/>
    <p:sldId id="279" r:id="rId3"/>
    <p:sldId id="262" r:id="rId4"/>
    <p:sldId id="270" r:id="rId5"/>
    <p:sldId id="257" r:id="rId6"/>
    <p:sldId id="293" r:id="rId7"/>
    <p:sldId id="294" r:id="rId8"/>
    <p:sldId id="295" r:id="rId9"/>
    <p:sldId id="296" r:id="rId10"/>
    <p:sldId id="297" r:id="rId11"/>
    <p:sldId id="265" r:id="rId12"/>
    <p:sldId id="288" r:id="rId13"/>
    <p:sldId id="263" r:id="rId14"/>
    <p:sldId id="290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3352800"/>
            <a:ext cx="8763000" cy="2971800"/>
          </a:xfrm>
          <a:solidFill>
            <a:srgbClr val="7030A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D”PZi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MwYZ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K¬v‡m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mevB‡K</a:t>
            </a:r>
            <a:r>
              <a:rPr lang="en-US" sz="7200" dirty="0" smtClean="0">
                <a:latin typeface="ArhialkhanMJ" pitchFamily="2" charset="0"/>
                <a:cs typeface="ArhialkhanMJ" pitchFamily="2" charset="0"/>
              </a:rPr>
              <a:t> ¯^</a:t>
            </a:r>
            <a:r>
              <a:rPr lang="en-US" sz="7200" dirty="0" err="1" smtClean="0">
                <a:latin typeface="ArhialkhanMJ" pitchFamily="2" charset="0"/>
                <a:cs typeface="ArhialkhanMJ" pitchFamily="2" charset="0"/>
              </a:rPr>
              <a:t>vMZg</a:t>
            </a:r>
            <a:endParaRPr lang="en-US" sz="7200" dirty="0">
              <a:latin typeface="ArhialkhanMJ" pitchFamily="2" charset="0"/>
              <a:cs typeface="Arhialkhan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836474"/>
            <a:ext cx="8839200" cy="175432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K¨v›Ub‡g›U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cvewjK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¯‹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zj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 I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K‡jR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†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hialkhanMJ" pitchFamily="2" charset="0"/>
                <a:cs typeface="ArhialkhanMJ" pitchFamily="2" charset="0"/>
              </a:rPr>
              <a:t>gv‡gbkvnx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hialkhanMJ" pitchFamily="2" charset="0"/>
              <a:cs typeface="ArhialkhanMJ" pitchFamily="2" charset="0"/>
            </a:endParaRPr>
          </a:p>
        </p:txBody>
      </p:sp>
      <p:pic>
        <p:nvPicPr>
          <p:cNvPr id="13316" name="Picture 3" descr="F:\Presentation\logo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pic>
        <p:nvPicPr>
          <p:cNvPr id="5122" name="Picture 2" descr="E:\Personal  Data\Academic\LEC\POWER POINT PRESENTATION\LECTURE\2nd paper\STSTICS\statics\snap\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19213"/>
            <a:ext cx="8229600" cy="5081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1| t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m`„k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mgg~Lx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2015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cixÿvq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G‡m‡Q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***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2| t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Am`„k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2bs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Am`„k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mgvšÍvivj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wµqvwe›`yi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30000" dirty="0" smtClean="0">
                <a:latin typeface="Times New Roman"/>
                <a:cs typeface="Times New Roman"/>
              </a:rPr>
              <a:t>                        </a:t>
            </a:r>
            <a:endParaRPr lang="en-US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43200" y="2590800"/>
            <a:ext cx="3581400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3733800" y="2438400"/>
            <a:ext cx="3962400" cy="342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43200" y="5791200"/>
            <a:ext cx="487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19400" y="3657600"/>
            <a:ext cx="495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162300" y="4381500"/>
            <a:ext cx="3886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6553200" y="5410200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620000" y="54102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086600" y="54102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 flipV="1">
            <a:off x="4419600" y="58674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5029200" y="58674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419600" y="64008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81600" y="34290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3429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0" y="35814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3352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3352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3770142" y="3516923"/>
            <a:ext cx="168812" cy="154745"/>
          </a:xfrm>
          <a:custGeom>
            <a:avLst/>
            <a:gdLst>
              <a:gd name="connsiteX0" fmla="*/ 0 w 168812"/>
              <a:gd name="connsiteY0" fmla="*/ 154745 h 154745"/>
              <a:gd name="connsiteX1" fmla="*/ 70338 w 168812"/>
              <a:gd name="connsiteY1" fmla="*/ 84406 h 154745"/>
              <a:gd name="connsiteX2" fmla="*/ 98473 w 168812"/>
              <a:gd name="connsiteY2" fmla="*/ 42203 h 154745"/>
              <a:gd name="connsiteX3" fmla="*/ 168812 w 168812"/>
              <a:gd name="connsiteY3" fmla="*/ 0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54745">
                <a:moveTo>
                  <a:pt x="0" y="154745"/>
                </a:moveTo>
                <a:cubicBezTo>
                  <a:pt x="23446" y="131299"/>
                  <a:pt x="51945" y="111995"/>
                  <a:pt x="70338" y="84406"/>
                </a:cubicBezTo>
                <a:cubicBezTo>
                  <a:pt x="79716" y="70338"/>
                  <a:pt x="86518" y="54158"/>
                  <a:pt x="98473" y="42203"/>
                </a:cubicBezTo>
                <a:cubicBezTo>
                  <a:pt x="115448" y="25228"/>
                  <a:pt x="146611" y="11101"/>
                  <a:pt x="16881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45164" y="3571222"/>
            <a:ext cx="186824" cy="96671"/>
          </a:xfrm>
          <a:custGeom>
            <a:avLst/>
            <a:gdLst>
              <a:gd name="connsiteX0" fmla="*/ 32079 w 186824"/>
              <a:gd name="connsiteY0" fmla="*/ 16040 h 96671"/>
              <a:gd name="connsiteX1" fmla="*/ 116485 w 186824"/>
              <a:gd name="connsiteY1" fmla="*/ 58243 h 96671"/>
              <a:gd name="connsiteX2" fmla="*/ 186824 w 186824"/>
              <a:gd name="connsiteY2" fmla="*/ 86378 h 96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824" h="96671">
                <a:moveTo>
                  <a:pt x="32079" y="16040"/>
                </a:moveTo>
                <a:cubicBezTo>
                  <a:pt x="153027" y="96671"/>
                  <a:pt x="0" y="0"/>
                  <a:pt x="116485" y="58243"/>
                </a:cubicBezTo>
                <a:cubicBezTo>
                  <a:pt x="183160" y="91580"/>
                  <a:pt x="132535" y="86378"/>
                  <a:pt x="186824" y="863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105378" y="3685735"/>
            <a:ext cx="126610" cy="101790"/>
          </a:xfrm>
          <a:custGeom>
            <a:avLst/>
            <a:gdLst>
              <a:gd name="connsiteX0" fmla="*/ 126610 w 126610"/>
              <a:gd name="connsiteY0" fmla="*/ 0 h 101790"/>
              <a:gd name="connsiteX1" fmla="*/ 70339 w 126610"/>
              <a:gd name="connsiteY1" fmla="*/ 42203 h 101790"/>
              <a:gd name="connsiteX2" fmla="*/ 0 w 126610"/>
              <a:gd name="connsiteY2" fmla="*/ 98474 h 101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610" h="101790">
                <a:moveTo>
                  <a:pt x="126610" y="0"/>
                </a:moveTo>
                <a:cubicBezTo>
                  <a:pt x="107853" y="14068"/>
                  <a:pt x="87984" y="26764"/>
                  <a:pt x="70339" y="42203"/>
                </a:cubicBezTo>
                <a:cubicBezTo>
                  <a:pt x="2240" y="101790"/>
                  <a:pt x="42099" y="98474"/>
                  <a:pt x="0" y="984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784209" y="3671668"/>
            <a:ext cx="98474" cy="173261"/>
          </a:xfrm>
          <a:custGeom>
            <a:avLst/>
            <a:gdLst>
              <a:gd name="connsiteX0" fmla="*/ 0 w 98474"/>
              <a:gd name="connsiteY0" fmla="*/ 0 h 173261"/>
              <a:gd name="connsiteX1" fmla="*/ 42203 w 98474"/>
              <a:gd name="connsiteY1" fmla="*/ 28135 h 173261"/>
              <a:gd name="connsiteX2" fmla="*/ 70339 w 98474"/>
              <a:gd name="connsiteY2" fmla="*/ 126609 h 173261"/>
              <a:gd name="connsiteX3" fmla="*/ 98474 w 98474"/>
              <a:gd name="connsiteY3" fmla="*/ 168812 h 17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74" h="173261">
                <a:moveTo>
                  <a:pt x="0" y="0"/>
                </a:moveTo>
                <a:cubicBezTo>
                  <a:pt x="14068" y="9378"/>
                  <a:pt x="31641" y="14933"/>
                  <a:pt x="42203" y="28135"/>
                </a:cubicBezTo>
                <a:cubicBezTo>
                  <a:pt x="49699" y="37505"/>
                  <a:pt x="69216" y="122677"/>
                  <a:pt x="70339" y="126609"/>
                </a:cubicBezTo>
                <a:cubicBezTo>
                  <a:pt x="83668" y="173261"/>
                  <a:pt x="70280" y="168812"/>
                  <a:pt x="98474" y="16881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023360" y="4486194"/>
            <a:ext cx="182880" cy="15468"/>
          </a:xfrm>
          <a:custGeom>
            <a:avLst/>
            <a:gdLst>
              <a:gd name="connsiteX0" fmla="*/ 0 w 182880"/>
              <a:gd name="connsiteY0" fmla="*/ 15468 h 15468"/>
              <a:gd name="connsiteX1" fmla="*/ 182880 w 182880"/>
              <a:gd name="connsiteY1" fmla="*/ 1400 h 15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880" h="15468">
                <a:moveTo>
                  <a:pt x="0" y="15468"/>
                </a:moveTo>
                <a:cubicBezTo>
                  <a:pt x="154675" y="0"/>
                  <a:pt x="93551" y="1400"/>
                  <a:pt x="182880" y="1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206240" y="4529797"/>
            <a:ext cx="0" cy="168812"/>
          </a:xfrm>
          <a:custGeom>
            <a:avLst/>
            <a:gdLst>
              <a:gd name="connsiteX0" fmla="*/ 0 w 0"/>
              <a:gd name="connsiteY0" fmla="*/ 0 h 168812"/>
              <a:gd name="connsiteX1" fmla="*/ 0 w 0"/>
              <a:gd name="connsiteY1" fmla="*/ 168812 h 16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68812">
                <a:moveTo>
                  <a:pt x="0" y="0"/>
                </a:moveTo>
                <a:lnTo>
                  <a:pt x="0" y="1688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3573194" y="4828501"/>
            <a:ext cx="62902" cy="235868"/>
          </a:xfrm>
          <a:custGeom>
            <a:avLst/>
            <a:gdLst>
              <a:gd name="connsiteX0" fmla="*/ 0 w 62902"/>
              <a:gd name="connsiteY0" fmla="*/ 235868 h 235868"/>
              <a:gd name="connsiteX1" fmla="*/ 28135 w 62902"/>
              <a:gd name="connsiteY1" fmla="*/ 81124 h 235868"/>
              <a:gd name="connsiteX2" fmla="*/ 56271 w 62902"/>
              <a:gd name="connsiteY2" fmla="*/ 24853 h 23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02" h="235868">
                <a:moveTo>
                  <a:pt x="0" y="235868"/>
                </a:moveTo>
                <a:cubicBezTo>
                  <a:pt x="939" y="230231"/>
                  <a:pt x="22775" y="93631"/>
                  <a:pt x="28135" y="81124"/>
                </a:cubicBezTo>
                <a:cubicBezTo>
                  <a:pt x="62902" y="0"/>
                  <a:pt x="56271" y="99030"/>
                  <a:pt x="56271" y="2485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601329" y="5036234"/>
            <a:ext cx="196948" cy="28135"/>
          </a:xfrm>
          <a:custGeom>
            <a:avLst/>
            <a:gdLst>
              <a:gd name="connsiteX0" fmla="*/ 0 w 196948"/>
              <a:gd name="connsiteY0" fmla="*/ 28135 h 28135"/>
              <a:gd name="connsiteX1" fmla="*/ 196948 w 196948"/>
              <a:gd name="connsiteY1" fmla="*/ 0 h 2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948" h="28135">
                <a:moveTo>
                  <a:pt x="0" y="28135"/>
                </a:moveTo>
                <a:lnTo>
                  <a:pt x="19694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96200" y="5715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724400" y="5562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7188591" y="5821712"/>
            <a:ext cx="168812" cy="44516"/>
          </a:xfrm>
          <a:custGeom>
            <a:avLst/>
            <a:gdLst>
              <a:gd name="connsiteX0" fmla="*/ 0 w 168812"/>
              <a:gd name="connsiteY0" fmla="*/ 44516 h 44516"/>
              <a:gd name="connsiteX1" fmla="*/ 42203 w 168812"/>
              <a:gd name="connsiteY1" fmla="*/ 16380 h 44516"/>
              <a:gd name="connsiteX2" fmla="*/ 168812 w 168812"/>
              <a:gd name="connsiteY2" fmla="*/ 2313 h 4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12" h="44516">
                <a:moveTo>
                  <a:pt x="0" y="44516"/>
                </a:moveTo>
                <a:cubicBezTo>
                  <a:pt x="14068" y="35137"/>
                  <a:pt x="26163" y="21727"/>
                  <a:pt x="42203" y="16380"/>
                </a:cubicBezTo>
                <a:cubicBezTo>
                  <a:pt x="91342" y="0"/>
                  <a:pt x="122323" y="2313"/>
                  <a:pt x="168812" y="231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 43"/>
          <p:cNvSpPr/>
          <p:nvPr/>
        </p:nvSpPr>
        <p:spPr>
          <a:xfrm>
            <a:off x="7230794" y="5880295"/>
            <a:ext cx="98474" cy="154745"/>
          </a:xfrm>
          <a:custGeom>
            <a:avLst/>
            <a:gdLst>
              <a:gd name="connsiteX0" fmla="*/ 0 w 98474"/>
              <a:gd name="connsiteY0" fmla="*/ 0 h 154745"/>
              <a:gd name="connsiteX1" fmla="*/ 56271 w 98474"/>
              <a:gd name="connsiteY1" fmla="*/ 98474 h 154745"/>
              <a:gd name="connsiteX2" fmla="*/ 98474 w 98474"/>
              <a:gd name="connsiteY2" fmla="*/ 154745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74" h="154745">
                <a:moveTo>
                  <a:pt x="0" y="0"/>
                </a:moveTo>
                <a:cubicBezTo>
                  <a:pt x="28254" y="42382"/>
                  <a:pt x="34855" y="48502"/>
                  <a:pt x="56271" y="98474"/>
                </a:cubicBezTo>
                <a:cubicBezTo>
                  <a:pt x="79976" y="153786"/>
                  <a:pt x="52604" y="131810"/>
                  <a:pt x="98474" y="1547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334000" y="5486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5247249" y="5753686"/>
            <a:ext cx="98474" cy="112542"/>
          </a:xfrm>
          <a:custGeom>
            <a:avLst/>
            <a:gdLst>
              <a:gd name="connsiteX0" fmla="*/ 0 w 98474"/>
              <a:gd name="connsiteY0" fmla="*/ 0 h 112542"/>
              <a:gd name="connsiteX1" fmla="*/ 70339 w 98474"/>
              <a:gd name="connsiteY1" fmla="*/ 70339 h 112542"/>
              <a:gd name="connsiteX2" fmla="*/ 98474 w 98474"/>
              <a:gd name="connsiteY2" fmla="*/ 112542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74" h="112542">
                <a:moveTo>
                  <a:pt x="0" y="0"/>
                </a:moveTo>
                <a:cubicBezTo>
                  <a:pt x="23446" y="23446"/>
                  <a:pt x="51946" y="42750"/>
                  <a:pt x="70339" y="70339"/>
                </a:cubicBezTo>
                <a:lnTo>
                  <a:pt x="98474" y="11254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243348" y="5852160"/>
            <a:ext cx="130510" cy="102376"/>
          </a:xfrm>
          <a:custGeom>
            <a:avLst/>
            <a:gdLst>
              <a:gd name="connsiteX0" fmla="*/ 130510 w 130510"/>
              <a:gd name="connsiteY0" fmla="*/ 0 h 102376"/>
              <a:gd name="connsiteX1" fmla="*/ 88307 w 130510"/>
              <a:gd name="connsiteY1" fmla="*/ 14068 h 102376"/>
              <a:gd name="connsiteX2" fmla="*/ 17969 w 130510"/>
              <a:gd name="connsiteY2" fmla="*/ 98474 h 10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510" h="102376">
                <a:moveTo>
                  <a:pt x="130510" y="0"/>
                </a:moveTo>
                <a:cubicBezTo>
                  <a:pt x="116442" y="4689"/>
                  <a:pt x="98792" y="3583"/>
                  <a:pt x="88307" y="14068"/>
                </a:cubicBezTo>
                <a:cubicBezTo>
                  <a:pt x="0" y="102376"/>
                  <a:pt x="69933" y="98474"/>
                  <a:pt x="17969" y="9847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715000" y="54864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191000" y="6172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57" name="Freeform 56"/>
          <p:cNvSpPr/>
          <p:nvPr/>
        </p:nvSpPr>
        <p:spPr>
          <a:xfrm>
            <a:off x="4668837" y="6035040"/>
            <a:ext cx="29772" cy="126609"/>
          </a:xfrm>
          <a:custGeom>
            <a:avLst/>
            <a:gdLst>
              <a:gd name="connsiteX0" fmla="*/ 15705 w 29772"/>
              <a:gd name="connsiteY0" fmla="*/ 126609 h 126609"/>
              <a:gd name="connsiteX1" fmla="*/ 1637 w 29772"/>
              <a:gd name="connsiteY1" fmla="*/ 84406 h 126609"/>
              <a:gd name="connsiteX2" fmla="*/ 29772 w 29772"/>
              <a:gd name="connsiteY2" fmla="*/ 0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72" h="126609">
                <a:moveTo>
                  <a:pt x="15705" y="126609"/>
                </a:moveTo>
                <a:cubicBezTo>
                  <a:pt x="11016" y="112541"/>
                  <a:pt x="0" y="99144"/>
                  <a:pt x="1637" y="84406"/>
                </a:cubicBezTo>
                <a:cubicBezTo>
                  <a:pt x="4912" y="54930"/>
                  <a:pt x="29772" y="0"/>
                  <a:pt x="2977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670474" y="6175717"/>
            <a:ext cx="253218" cy="42203"/>
          </a:xfrm>
          <a:custGeom>
            <a:avLst/>
            <a:gdLst>
              <a:gd name="connsiteX0" fmla="*/ 0 w 253218"/>
              <a:gd name="connsiteY0" fmla="*/ 0 h 42203"/>
              <a:gd name="connsiteX1" fmla="*/ 126609 w 253218"/>
              <a:gd name="connsiteY1" fmla="*/ 14068 h 42203"/>
              <a:gd name="connsiteX2" fmla="*/ 168812 w 253218"/>
              <a:gd name="connsiteY2" fmla="*/ 28135 h 42203"/>
              <a:gd name="connsiteX3" fmla="*/ 253218 w 253218"/>
              <a:gd name="connsiteY3" fmla="*/ 42203 h 42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218" h="42203">
                <a:moveTo>
                  <a:pt x="0" y="0"/>
                </a:moveTo>
                <a:cubicBezTo>
                  <a:pt x="42203" y="4689"/>
                  <a:pt x="84724" y="7087"/>
                  <a:pt x="126609" y="14068"/>
                </a:cubicBezTo>
                <a:cubicBezTo>
                  <a:pt x="141236" y="16506"/>
                  <a:pt x="154337" y="24918"/>
                  <a:pt x="168812" y="28135"/>
                </a:cubicBezTo>
                <a:cubicBezTo>
                  <a:pt x="196656" y="34323"/>
                  <a:pt x="253218" y="42203"/>
                  <a:pt x="253218" y="422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419600" y="58674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229600" y="5181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1" name="Freeform 60"/>
          <p:cNvSpPr/>
          <p:nvPr/>
        </p:nvSpPr>
        <p:spPr>
          <a:xfrm>
            <a:off x="7793502" y="5608560"/>
            <a:ext cx="191054" cy="32585"/>
          </a:xfrm>
          <a:custGeom>
            <a:avLst/>
            <a:gdLst>
              <a:gd name="connsiteX0" fmla="*/ 0 w 191054"/>
              <a:gd name="connsiteY0" fmla="*/ 32585 h 32585"/>
              <a:gd name="connsiteX1" fmla="*/ 98473 w 191054"/>
              <a:gd name="connsiteY1" fmla="*/ 18517 h 32585"/>
              <a:gd name="connsiteX2" fmla="*/ 182880 w 191054"/>
              <a:gd name="connsiteY2" fmla="*/ 4449 h 3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054" h="32585">
                <a:moveTo>
                  <a:pt x="0" y="32585"/>
                </a:moveTo>
                <a:cubicBezTo>
                  <a:pt x="32824" y="27896"/>
                  <a:pt x="65959" y="25020"/>
                  <a:pt x="98473" y="18517"/>
                </a:cubicBezTo>
                <a:cubicBezTo>
                  <a:pt x="191054" y="0"/>
                  <a:pt x="90715" y="4449"/>
                  <a:pt x="182880" y="444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906043" y="5641145"/>
            <a:ext cx="0" cy="154744"/>
          </a:xfrm>
          <a:custGeom>
            <a:avLst/>
            <a:gdLst>
              <a:gd name="connsiteX0" fmla="*/ 0 w 0"/>
              <a:gd name="connsiteY0" fmla="*/ 0 h 154744"/>
              <a:gd name="connsiteX1" fmla="*/ 0 w 0"/>
              <a:gd name="connsiteY1" fmla="*/ 154744 h 15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54744">
                <a:moveTo>
                  <a:pt x="0" y="0"/>
                </a:moveTo>
                <a:lnTo>
                  <a:pt x="0" y="15474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077200" y="55626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010400" y="58674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477000" y="5867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029200" y="60198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70" name="Freeform 69"/>
          <p:cNvSpPr/>
          <p:nvPr/>
        </p:nvSpPr>
        <p:spPr>
          <a:xfrm>
            <a:off x="5036234" y="6015345"/>
            <a:ext cx="174036" cy="104101"/>
          </a:xfrm>
          <a:custGeom>
            <a:avLst/>
            <a:gdLst>
              <a:gd name="connsiteX0" fmla="*/ 0 w 174036"/>
              <a:gd name="connsiteY0" fmla="*/ 104101 h 104101"/>
              <a:gd name="connsiteX1" fmla="*/ 56271 w 174036"/>
              <a:gd name="connsiteY1" fmla="*/ 90033 h 104101"/>
              <a:gd name="connsiteX2" fmla="*/ 126609 w 174036"/>
              <a:gd name="connsiteY2" fmla="*/ 5627 h 104101"/>
              <a:gd name="connsiteX3" fmla="*/ 154744 w 174036"/>
              <a:gd name="connsiteY3" fmla="*/ 5627 h 10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36" h="104101">
                <a:moveTo>
                  <a:pt x="0" y="104101"/>
                </a:moveTo>
                <a:cubicBezTo>
                  <a:pt x="18757" y="99412"/>
                  <a:pt x="39484" y="99626"/>
                  <a:pt x="56271" y="90033"/>
                </a:cubicBezTo>
                <a:cubicBezTo>
                  <a:pt x="174036" y="22739"/>
                  <a:pt x="33383" y="75547"/>
                  <a:pt x="126609" y="5627"/>
                </a:cubicBezTo>
                <a:cubicBezTo>
                  <a:pt x="134112" y="0"/>
                  <a:pt x="145366" y="5627"/>
                  <a:pt x="154744" y="562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965895" y="6049108"/>
            <a:ext cx="84407" cy="56270"/>
          </a:xfrm>
          <a:custGeom>
            <a:avLst/>
            <a:gdLst>
              <a:gd name="connsiteX0" fmla="*/ 84407 w 84407"/>
              <a:gd name="connsiteY0" fmla="*/ 56270 h 56270"/>
              <a:gd name="connsiteX1" fmla="*/ 42203 w 84407"/>
              <a:gd name="connsiteY1" fmla="*/ 42203 h 56270"/>
              <a:gd name="connsiteX2" fmla="*/ 0 w 84407"/>
              <a:gd name="connsiteY2" fmla="*/ 0 h 5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407" h="56270">
                <a:moveTo>
                  <a:pt x="84407" y="56270"/>
                </a:moveTo>
                <a:cubicBezTo>
                  <a:pt x="70339" y="51581"/>
                  <a:pt x="54541" y="50428"/>
                  <a:pt x="42203" y="42203"/>
                </a:cubicBezTo>
                <a:cubicBezTo>
                  <a:pt x="25650" y="31168"/>
                  <a:pt x="0" y="0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953000" y="63246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391400" y="54102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76" name="Freeform 75"/>
          <p:cNvSpPr/>
          <p:nvPr/>
        </p:nvSpPr>
        <p:spPr>
          <a:xfrm>
            <a:off x="7272997" y="5570806"/>
            <a:ext cx="44856" cy="154745"/>
          </a:xfrm>
          <a:custGeom>
            <a:avLst/>
            <a:gdLst>
              <a:gd name="connsiteX0" fmla="*/ 0 w 44856"/>
              <a:gd name="connsiteY0" fmla="*/ 0 h 154745"/>
              <a:gd name="connsiteX1" fmla="*/ 42203 w 44856"/>
              <a:gd name="connsiteY1" fmla="*/ 98474 h 154745"/>
              <a:gd name="connsiteX2" fmla="*/ 42203 w 44856"/>
              <a:gd name="connsiteY2" fmla="*/ 154745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856" h="154745">
                <a:moveTo>
                  <a:pt x="0" y="0"/>
                </a:moveTo>
                <a:cubicBezTo>
                  <a:pt x="11347" y="22694"/>
                  <a:pt x="38063" y="69497"/>
                  <a:pt x="42203" y="98474"/>
                </a:cubicBezTo>
                <a:cubicBezTo>
                  <a:pt x="44856" y="117042"/>
                  <a:pt x="42203" y="135988"/>
                  <a:pt x="42203" y="15474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272997" y="5570806"/>
            <a:ext cx="168812" cy="0"/>
          </a:xfrm>
          <a:custGeom>
            <a:avLst/>
            <a:gdLst>
              <a:gd name="connsiteX0" fmla="*/ 0 w 168812"/>
              <a:gd name="connsiteY0" fmla="*/ 0 h 0"/>
              <a:gd name="connsiteX1" fmla="*/ 168812 w 16881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812">
                <a:moveTo>
                  <a:pt x="0" y="0"/>
                </a:moveTo>
                <a:lnTo>
                  <a:pt x="168812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010400" y="5029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2438400" y="5715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3" name="Freeform 82"/>
          <p:cNvSpPr/>
          <p:nvPr/>
        </p:nvSpPr>
        <p:spPr>
          <a:xfrm>
            <a:off x="5069055" y="2954215"/>
            <a:ext cx="178194" cy="150059"/>
          </a:xfrm>
          <a:custGeom>
            <a:avLst/>
            <a:gdLst>
              <a:gd name="connsiteX0" fmla="*/ 23450 w 178194"/>
              <a:gd name="connsiteY0" fmla="*/ 126610 h 150059"/>
              <a:gd name="connsiteX1" fmla="*/ 93788 w 178194"/>
              <a:gd name="connsiteY1" fmla="*/ 56271 h 150059"/>
              <a:gd name="connsiteX2" fmla="*/ 178194 w 178194"/>
              <a:gd name="connsiteY2" fmla="*/ 0 h 15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194" h="150059">
                <a:moveTo>
                  <a:pt x="23450" y="126610"/>
                </a:moveTo>
                <a:cubicBezTo>
                  <a:pt x="135996" y="51578"/>
                  <a:pt x="0" y="150059"/>
                  <a:pt x="93788" y="56271"/>
                </a:cubicBezTo>
                <a:cubicBezTo>
                  <a:pt x="126116" y="23943"/>
                  <a:pt x="143547" y="17324"/>
                  <a:pt x="17819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4954907" y="2906612"/>
            <a:ext cx="152278" cy="174213"/>
          </a:xfrm>
          <a:custGeom>
            <a:avLst/>
            <a:gdLst>
              <a:gd name="connsiteX0" fmla="*/ 151665 w 152278"/>
              <a:gd name="connsiteY0" fmla="*/ 174213 h 174213"/>
              <a:gd name="connsiteX1" fmla="*/ 137598 w 152278"/>
              <a:gd name="connsiteY1" fmla="*/ 117942 h 174213"/>
              <a:gd name="connsiteX2" fmla="*/ 39124 w 152278"/>
              <a:gd name="connsiteY2" fmla="*/ 61671 h 17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278" h="174213">
                <a:moveTo>
                  <a:pt x="151665" y="174213"/>
                </a:moveTo>
                <a:cubicBezTo>
                  <a:pt x="146976" y="155456"/>
                  <a:pt x="152278" y="130525"/>
                  <a:pt x="137598" y="117942"/>
                </a:cubicBezTo>
                <a:cubicBezTo>
                  <a:pt x="0" y="0"/>
                  <a:pt x="81742" y="146911"/>
                  <a:pt x="39124" y="616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5105400" y="2667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352800" y="4648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8" name="Freeform 87"/>
          <p:cNvSpPr/>
          <p:nvPr/>
        </p:nvSpPr>
        <p:spPr>
          <a:xfrm>
            <a:off x="4501662" y="3094892"/>
            <a:ext cx="323556" cy="56271"/>
          </a:xfrm>
          <a:custGeom>
            <a:avLst/>
            <a:gdLst>
              <a:gd name="connsiteX0" fmla="*/ 0 w 323556"/>
              <a:gd name="connsiteY0" fmla="*/ 0 h 56271"/>
              <a:gd name="connsiteX1" fmla="*/ 42203 w 323556"/>
              <a:gd name="connsiteY1" fmla="*/ 14068 h 56271"/>
              <a:gd name="connsiteX2" fmla="*/ 281353 w 323556"/>
              <a:gd name="connsiteY2" fmla="*/ 42203 h 56271"/>
              <a:gd name="connsiteX3" fmla="*/ 323556 w 323556"/>
              <a:gd name="connsiteY3" fmla="*/ 56271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556" h="56271">
                <a:moveTo>
                  <a:pt x="0" y="0"/>
                </a:moveTo>
                <a:cubicBezTo>
                  <a:pt x="14068" y="4689"/>
                  <a:pt x="27727" y="10851"/>
                  <a:pt x="42203" y="14068"/>
                </a:cubicBezTo>
                <a:cubicBezTo>
                  <a:pt x="120376" y="31440"/>
                  <a:pt x="202291" y="35016"/>
                  <a:pt x="281353" y="42203"/>
                </a:cubicBezTo>
                <a:lnTo>
                  <a:pt x="323556" y="562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4501662" y="3108960"/>
            <a:ext cx="56270" cy="253219"/>
          </a:xfrm>
          <a:custGeom>
            <a:avLst/>
            <a:gdLst>
              <a:gd name="connsiteX0" fmla="*/ 0 w 56270"/>
              <a:gd name="connsiteY0" fmla="*/ 0 h 253219"/>
              <a:gd name="connsiteX1" fmla="*/ 14067 w 56270"/>
              <a:gd name="connsiteY1" fmla="*/ 98474 h 253219"/>
              <a:gd name="connsiteX2" fmla="*/ 28135 w 56270"/>
              <a:gd name="connsiteY2" fmla="*/ 140677 h 253219"/>
              <a:gd name="connsiteX3" fmla="*/ 56270 w 56270"/>
              <a:gd name="connsiteY3" fmla="*/ 253218 h 25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70" h="253219">
                <a:moveTo>
                  <a:pt x="0" y="0"/>
                </a:moveTo>
                <a:cubicBezTo>
                  <a:pt x="4689" y="32825"/>
                  <a:pt x="7564" y="65960"/>
                  <a:pt x="14067" y="98474"/>
                </a:cubicBezTo>
                <a:cubicBezTo>
                  <a:pt x="16975" y="113015"/>
                  <a:pt x="25227" y="126136"/>
                  <a:pt x="28135" y="140677"/>
                </a:cubicBezTo>
                <a:cubicBezTo>
                  <a:pt x="50644" y="253219"/>
                  <a:pt x="17256" y="214204"/>
                  <a:pt x="56270" y="2532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4343400" y="2667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038600" y="41148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m~‡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Îi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438400"/>
            <a:ext cx="7696200" cy="28622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err="1">
                <a:latin typeface="SutonnyMJ" pitchFamily="2" charset="0"/>
                <a:cs typeface="Arial" charset="0"/>
              </a:rPr>
              <a:t>ev¯ÍemsL¨vi</a:t>
            </a:r>
            <a:r>
              <a:rPr lang="en-US" sz="3600" dirty="0">
                <a:latin typeface="SutonnyMJ" pitchFamily="2" charset="0"/>
                <a:cs typeface="Arial" charset="0"/>
              </a:rPr>
              <a:t> ‡jKPvi-3</a:t>
            </a:r>
          </a:p>
          <a:p>
            <a:pPr algn="ctr">
              <a:defRPr/>
            </a:pPr>
            <a:r>
              <a:rPr lang="en-US" sz="3600" dirty="0" err="1">
                <a:latin typeface="SutonnyMJ" pitchFamily="2" charset="0"/>
                <a:cs typeface="Arial" charset="0"/>
              </a:rPr>
              <a:t>QvÎQvÎx‡`i</a:t>
            </a:r>
            <a:r>
              <a:rPr lang="en-US" sz="3600" dirty="0">
                <a:latin typeface="SutonnyMJ" pitchFamily="2" charset="0"/>
                <a:cs typeface="Arial" charset="0"/>
              </a:rPr>
              <a:t>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HOME WORK Check </a:t>
            </a:r>
            <a:r>
              <a:rPr lang="en-US" sz="3600" b="1" u="sng" dirty="0">
                <a:latin typeface="SutonnyMJ" pitchFamily="2" charset="0"/>
                <a:cs typeface="Arial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Arial" charset="0"/>
              </a:rPr>
              <a:t>Kiv</a:t>
            </a:r>
            <a:r>
              <a:rPr lang="en-US" sz="3600" b="1" u="sng" dirty="0">
                <a:latin typeface="SutonnyMJ" pitchFamily="2" charset="0"/>
                <a:cs typeface="Arial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Arial" charset="0"/>
              </a:rPr>
              <a:t>Ges</a:t>
            </a:r>
            <a:r>
              <a:rPr lang="en-US" sz="3600" b="1" u="sng" dirty="0">
                <a:latin typeface="SutonnyMJ" pitchFamily="2" charset="0"/>
                <a:cs typeface="Arial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Arial" charset="0"/>
              </a:rPr>
              <a:t>Aby</a:t>
            </a:r>
            <a:r>
              <a:rPr lang="en-US" sz="3600" dirty="0" smtClean="0">
                <a:latin typeface="SutonnyMJ" pitchFamily="2" charset="0"/>
                <a:cs typeface="Arial" charset="0"/>
              </a:rPr>
              <a:t> -8.1  </a:t>
            </a:r>
            <a:r>
              <a:rPr lang="en-US" sz="3600" dirty="0" err="1" smtClean="0">
                <a:latin typeface="SutonnyMJ" pitchFamily="2" charset="0"/>
                <a:cs typeface="Arial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Arial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Arial" charset="0"/>
              </a:rPr>
              <a:t>Dci</a:t>
            </a:r>
            <a:r>
              <a:rPr lang="en-US" sz="3600" dirty="0" smtClean="0">
                <a:latin typeface="SutonnyMJ" pitchFamily="2" charset="0"/>
                <a:cs typeface="Arial" charset="0"/>
              </a:rPr>
              <a:t> 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en-US" sz="3600" b="1" u="sng" dirty="0">
                <a:latin typeface="SutonnyMJ" pitchFamily="2" charset="0"/>
                <a:cs typeface="Arial" charset="0"/>
              </a:rPr>
              <a:t> </a:t>
            </a:r>
            <a:r>
              <a:rPr lang="en-US" sz="3600" b="1" u="sng" dirty="0" err="1">
                <a:latin typeface="SutonnyMJ" pitchFamily="2" charset="0"/>
                <a:cs typeface="Arial" charset="0"/>
              </a:rPr>
              <a:t>wbe</a:t>
            </a:r>
            <a:r>
              <a:rPr lang="en-US" sz="3600" b="1" u="sng" dirty="0">
                <a:latin typeface="SutonnyMJ" pitchFamily="2" charset="0"/>
                <a:cs typeface="Arial" charset="0"/>
              </a:rPr>
              <a:t>|</a:t>
            </a:r>
            <a:endParaRPr lang="en-US" sz="3600" dirty="0">
              <a:latin typeface="SutonnyMJ" pitchFamily="2" charset="0"/>
              <a:cs typeface="Arial" charset="0"/>
            </a:endParaRPr>
          </a:p>
          <a:p>
            <a:pPr algn="ctr">
              <a:defRPr/>
            </a:pPr>
            <a:endParaRPr lang="en-US" sz="3600" dirty="0">
              <a:latin typeface="SutonnyMJ" pitchFamily="2" charset="0"/>
              <a:cs typeface="Arial" charset="0"/>
            </a:endParaRPr>
          </a:p>
          <a:p>
            <a:pPr algn="ctr">
              <a:defRPr/>
            </a:pPr>
            <a:endParaRPr lang="en-US" sz="3600" dirty="0">
              <a:latin typeface="SutonnyMJ" pitchFamily="2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2200" y="304800"/>
            <a:ext cx="4800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latin typeface="SutonnyMJ" pitchFamily="2" charset="0"/>
                <a:cs typeface="SutonnyMJ" pitchFamily="2" charset="0"/>
              </a:rPr>
              <a:t>cieZx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3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cvV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76800" y="4572000"/>
            <a:ext cx="3429000" cy="16319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solidFill>
                  <a:srgbClr val="734D00"/>
                </a:solidFill>
                <a:latin typeface="SutonnyMJ" pitchFamily="2" charset="0"/>
              </a:rPr>
              <a:t>‡mv‡nj wgqv  </a:t>
            </a:r>
            <a:r>
              <a:rPr lang="bn-BD" sz="2800">
                <a:solidFill>
                  <a:srgbClr val="734D00"/>
                </a:solidFill>
                <a:latin typeface="NikoshBAN"/>
                <a:ea typeface="NikoshBAN"/>
                <a:cs typeface="NikoshBAN"/>
              </a:rPr>
              <a:t> </a:t>
            </a:r>
            <a:br>
              <a:rPr lang="bn-BD" sz="2800">
                <a:solidFill>
                  <a:srgbClr val="734D00"/>
                </a:solidFill>
                <a:latin typeface="NikoshBAN"/>
                <a:ea typeface="NikoshBAN"/>
                <a:cs typeface="NikoshBAN"/>
              </a:rPr>
            </a:br>
            <a:r>
              <a:rPr lang="en-US" sz="2400">
                <a:solidFill>
                  <a:srgbClr val="7030A0"/>
                </a:solidFill>
                <a:latin typeface="SutonnyMJ" pitchFamily="2" charset="0"/>
                <a:ea typeface="NikoshBAN"/>
                <a:cs typeface="NikoshBAN"/>
              </a:rPr>
              <a:t>cÖfvlK, MwYZ</a:t>
            </a:r>
          </a:p>
          <a:p>
            <a:pPr algn="r"/>
            <a:r>
              <a:rPr lang="en-US" sz="2400">
                <a:solidFill>
                  <a:srgbClr val="7030A0"/>
                </a:solidFill>
                <a:latin typeface="SutonnyMJ" pitchFamily="2" charset="0"/>
              </a:rPr>
              <a:t>K¨v›Ub‡g›U cvewjK ¯‹zj I K‡jR ‡gv‡gbkvnx</a:t>
            </a:r>
            <a:endParaRPr lang="en-US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1811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Abykxjbx-8.2  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w¯’wZ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we`¨v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jKPvi-3</a:t>
            </a:r>
            <a:endParaRPr lang="en-US" sz="36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Roe¯‘i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wµqvkxj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mgvšÍivj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jwä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514600"/>
            <a:ext cx="8305800" cy="22098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**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jvwgi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Dccv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©¸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pic>
        <p:nvPicPr>
          <p:cNvPr id="1026" name="Picture 2" descr="E:\Personal  Data\Academic\LEC\POWER POINT PRESENTATION\LECTURE\2nd paper\STSTICS\statics\sna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19150"/>
            <a:ext cx="9144000" cy="581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pic>
        <p:nvPicPr>
          <p:cNvPr id="2050" name="Picture 2" descr="E:\Personal  Data\Academic\LEC\POWER POINT PRESENTATION\LECTURE\2nd paper\STSTICS\statics\sna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2038"/>
            <a:ext cx="7391399" cy="579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pic>
        <p:nvPicPr>
          <p:cNvPr id="3074" name="Picture 2" descr="E:\Personal  Data\Academic\LEC\POWER POINT PRESENTATION\LECTURE\2nd paper\STSTICS\statics\sna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3" y="990600"/>
            <a:ext cx="9012237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w¯’wZ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we`¨v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endParaRPr lang="en-US" b="1" u="sng" dirty="0"/>
          </a:p>
        </p:txBody>
      </p:sp>
      <p:pic>
        <p:nvPicPr>
          <p:cNvPr id="4099" name="Picture 3" descr="E:\Personal  Data\Academic\LEC\POWER POINT PRESENTATION\LECTURE\2nd paper\STSTICS\statics\snap\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33500"/>
            <a:ext cx="9144000" cy="552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256</Words>
  <Application>Microsoft Office PowerPoint</Application>
  <PresentationFormat>On-screen Show (4:3)</PresentationFormat>
  <Paragraphs>65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 AvR‡Ki cvV  Abykxjbx-8.2   </vt:lpstr>
      <vt:lpstr>cv‡Vi Kvw•LZ wkLb dj/D‡Ïk¨</vt:lpstr>
      <vt:lpstr>w¯’wZ we`¨v </vt:lpstr>
      <vt:lpstr>w¯’wZ we`¨v </vt:lpstr>
      <vt:lpstr>w¯’wZ we`¨v </vt:lpstr>
      <vt:lpstr>w¯’wZ we`¨v </vt:lpstr>
      <vt:lpstr>w¯’wZ we`¨v </vt:lpstr>
      <vt:lpstr>w¯’wZ we`¨v </vt:lpstr>
      <vt:lpstr>we¯ÍvwiZ cvVt</vt:lpstr>
      <vt:lpstr>2bs m~Ît `yBwU Am`„k mgvšÍvivj e‡ji jw×i gvb I Zvi cÖ‡qvM ev wµqvwe›`yi Ae¯’vb wbY©q Ki|  </vt:lpstr>
      <vt:lpstr>cvV g~j¨vqb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Lotus Computer</cp:lastModifiedBy>
  <cp:revision>193</cp:revision>
  <dcterms:created xsi:type="dcterms:W3CDTF">2015-04-27T04:04:14Z</dcterms:created>
  <dcterms:modified xsi:type="dcterms:W3CDTF">2016-11-19T02:47:04Z</dcterms:modified>
</cp:coreProperties>
</file>