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62" r:id="rId3"/>
    <p:sldId id="292" r:id="rId4"/>
    <p:sldId id="289" r:id="rId5"/>
    <p:sldId id="290" r:id="rId6"/>
    <p:sldId id="291" r:id="rId7"/>
    <p:sldId id="293" r:id="rId8"/>
    <p:sldId id="294" r:id="rId9"/>
    <p:sldId id="296" r:id="rId10"/>
    <p:sldId id="295" r:id="rId11"/>
    <p:sldId id="297" r:id="rId12"/>
    <p:sldId id="298" r:id="rId13"/>
    <p:sldId id="265" r:id="rId14"/>
    <p:sldId id="288" r:id="rId15"/>
    <p:sldId id="299" r:id="rId16"/>
    <p:sldId id="300" r:id="rId17"/>
    <p:sldId id="263" r:id="rId18"/>
    <p:sldId id="278" r:id="rId19"/>
    <p:sldId id="264" r:id="rId20"/>
    <p:sldId id="30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4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2BB28-079D-4C2B-9634-13BA9DCADAA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B1C35-5224-45AF-8E4F-1E2F53FA4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0A870-F9AB-4D0D-8DB6-8D6958FDA8E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 descr="buil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000"/>
            <a:ext cx="9144000" cy="59436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9600" y="2001322"/>
            <a:ext cx="6858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16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16600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71582"/>
            <a:ext cx="8153400" cy="48628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 </a:t>
            </a:r>
            <a:r>
              <a:rPr lang="en-US" sz="3200" dirty="0" err="1" smtClean="0">
                <a:latin typeface="SutonnyMJ" pitchFamily="2" charset="0"/>
              </a:rPr>
              <a:t>g‡b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Kwi</a:t>
            </a:r>
            <a:r>
              <a:rPr lang="en-US" sz="3200" dirty="0" smtClean="0">
                <a:latin typeface="SutonnyMJ" pitchFamily="2" charset="0"/>
              </a:rPr>
              <a:t>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OACB </a:t>
            </a:r>
            <a:r>
              <a:rPr lang="en-US" sz="3200" dirty="0" err="1" smtClean="0">
                <a:latin typeface="SutonnyMJ" pitchFamily="2" charset="0"/>
              </a:rPr>
              <a:t>mvgvš—wi‡Ki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we›`y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n‡Z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AswKZ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OA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Ges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evû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Øviv</a:t>
            </a:r>
            <a:r>
              <a:rPr lang="en-US" sz="3200" dirty="0" smtClean="0">
                <a:latin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</a:rPr>
              <a:t>Kvb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e¯‘i</a:t>
            </a:r>
            <a:r>
              <a:rPr lang="en-US" sz="3200" dirty="0" smtClean="0">
                <a:latin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</a:rPr>
              <a:t>Kvb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we›`y‡Z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wµqviZ</a:t>
            </a:r>
            <a:r>
              <a:rPr lang="en-US" sz="3200" dirty="0" smtClean="0">
                <a:latin typeface="SutonnyMJ" pitchFamily="2" charset="0"/>
              </a:rPr>
              <a:t> </a:t>
            </a:r>
            <a:br>
              <a:rPr lang="en-US" sz="3200" dirty="0" smtClean="0">
                <a:latin typeface="SutonnyMJ" pitchFamily="2" charset="0"/>
              </a:rPr>
            </a:br>
            <a:r>
              <a:rPr lang="en-US" sz="3200" dirty="0" smtClean="0">
                <a:latin typeface="SutonnyMJ" pitchFamily="2" charset="0"/>
              </a:rPr>
              <a:t> I  </a:t>
            </a:r>
            <a:r>
              <a:rPr lang="en-US" sz="3200" dirty="0" err="1" smtClean="0">
                <a:latin typeface="SutonnyMJ" pitchFamily="2" charset="0"/>
              </a:rPr>
              <a:t>ejØ‡qi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gvb</a:t>
            </a:r>
            <a:r>
              <a:rPr lang="en-US" sz="3200" dirty="0" smtClean="0">
                <a:latin typeface="SutonnyMJ" pitchFamily="2" charset="0"/>
              </a:rPr>
              <a:t> I </a:t>
            </a:r>
            <a:r>
              <a:rPr lang="en-US" sz="3200" dirty="0" err="1" smtClean="0">
                <a:latin typeface="SutonnyMJ" pitchFamily="2" charset="0"/>
              </a:rPr>
              <a:t>w`K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m~wPZ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n‡q‡Q</a:t>
            </a:r>
            <a:r>
              <a:rPr lang="en-US" sz="3200" dirty="0" smtClean="0">
                <a:latin typeface="SutonnyMJ" pitchFamily="2" charset="0"/>
              </a:rPr>
              <a:t>| </a:t>
            </a:r>
            <a:r>
              <a:rPr lang="en-US" sz="3200" dirty="0" err="1" smtClean="0">
                <a:latin typeface="SutonnyMJ" pitchFamily="2" charset="0"/>
              </a:rPr>
              <a:t>Zvn‡j</a:t>
            </a:r>
            <a:r>
              <a:rPr lang="en-US" sz="3200" dirty="0" smtClean="0">
                <a:latin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</a:rPr>
              <a:t>Zv‡`i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jwä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Gi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gvb</a:t>
            </a:r>
            <a:r>
              <a:rPr lang="en-US" sz="3200" dirty="0" smtClean="0">
                <a:latin typeface="SutonnyMJ" pitchFamily="2" charset="0"/>
              </a:rPr>
              <a:t> I </a:t>
            </a:r>
            <a:r>
              <a:rPr lang="en-US" sz="3200" dirty="0" err="1" smtClean="0">
                <a:latin typeface="SutonnyMJ" pitchFamily="2" charset="0"/>
              </a:rPr>
              <a:t>w`K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we›`y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n‡Z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AswKZ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OC </a:t>
            </a:r>
            <a:r>
              <a:rPr lang="en-US" sz="3200" dirty="0" smtClean="0">
                <a:latin typeface="SutonnyMJ" pitchFamily="2" charset="0"/>
              </a:rPr>
              <a:t>KY© </a:t>
            </a:r>
            <a:r>
              <a:rPr lang="en-US" sz="3200" dirty="0" err="1" smtClean="0">
                <a:latin typeface="SutonnyMJ" pitchFamily="2" charset="0"/>
              </a:rPr>
              <a:t>Øviv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m~wPZ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n‡e</a:t>
            </a:r>
            <a:r>
              <a:rPr lang="en-US" sz="3200" dirty="0" smtClean="0">
                <a:latin typeface="SutonnyMJ" pitchFamily="2" charset="0"/>
              </a:rPr>
              <a:t>| †</a:t>
            </a:r>
            <a:r>
              <a:rPr lang="en-US" sz="3200" dirty="0" err="1" smtClean="0">
                <a:latin typeface="SutonnyMJ" pitchFamily="2" charset="0"/>
              </a:rPr>
              <a:t>f±i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m~P‡K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cÖKvk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Ki‡j</a:t>
            </a:r>
            <a:r>
              <a:rPr lang="en-US" sz="3200" dirty="0" smtClean="0">
                <a:latin typeface="SutonnyMJ" pitchFamily="2" charset="0"/>
              </a:rPr>
              <a:t>, </a:t>
            </a:r>
            <a:endParaRPr lang="en-GB" sz="3200" dirty="0" smtClean="0">
              <a:latin typeface="SutonnyMJ" pitchFamily="2" charset="0"/>
            </a:endParaRPr>
          </a:p>
          <a:p>
            <a:r>
              <a:rPr lang="en-US" sz="3200" dirty="0" smtClean="0">
                <a:latin typeface="SutonnyMJ" pitchFamily="2" charset="0"/>
              </a:rPr>
              <a:t>                                                   </a:t>
            </a:r>
            <a:endParaRPr lang="en-GB" sz="3200" dirty="0" smtClean="0">
              <a:latin typeface="SutonnyMJ" pitchFamily="2" charset="0"/>
            </a:endParaRPr>
          </a:p>
          <a:p>
            <a:endParaRPr lang="en-GB" sz="3200" dirty="0" smtClean="0"/>
          </a:p>
          <a:p>
            <a:endParaRPr lang="en-GB" sz="3600" dirty="0" smtClean="0">
              <a:latin typeface="SutonnyMJ" pitchFamily="2" charset="0"/>
            </a:endParaRPr>
          </a:p>
          <a:p>
            <a:endParaRPr lang="en-GB" dirty="0">
              <a:latin typeface="SutonnyMJ" pitchFamily="2" charset="0"/>
            </a:endParaRPr>
          </a:p>
        </p:txBody>
      </p:sp>
      <p:pic>
        <p:nvPicPr>
          <p:cNvPr id="41986" name="Picture 2" descr="E:\Personal  Data\Academic\snapping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13" y="709613"/>
            <a:ext cx="8993187" cy="5438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E:\Personal  Data\Academic\snapping\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9875" y="457200"/>
            <a:ext cx="8602663" cy="5867399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E:\Personal  Data\Academic\snapping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044" y="457200"/>
            <a:ext cx="9151044" cy="5702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Abykxjbxi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2(1)|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g‡b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Kwi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3P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2P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ejØ‡qi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AšÍM©Z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‡`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Iqv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G‡`i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jw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×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 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=(3P)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+(2P)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+2.3P.2PCos</a:t>
            </a:r>
            <a:r>
              <a:rPr lang="el-GR" dirty="0" smtClean="0">
                <a:latin typeface="Times New Roman"/>
                <a:cs typeface="Times New Roman"/>
              </a:rPr>
              <a:t> α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=9P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+4P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+12P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dirty="0" smtClean="0">
                <a:latin typeface="Times New Roman"/>
                <a:cs typeface="Times New Roman"/>
              </a:rPr>
              <a:t> α</a:t>
            </a:r>
            <a:r>
              <a:rPr lang="en-US" dirty="0" smtClean="0">
                <a:latin typeface="Times New Roman"/>
                <a:cs typeface="Times New Roman"/>
              </a:rPr>
              <a:t> …………..(1)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Avevi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cª_g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e‡ji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wØ¸b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jw×I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wØ¸b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,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(2R)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=(6P)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+(2P)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+2.6P.2PCos</a:t>
            </a:r>
            <a:r>
              <a:rPr lang="el-GR" dirty="0" smtClean="0">
                <a:latin typeface="Times New Roman"/>
                <a:cs typeface="Times New Roman"/>
              </a:rPr>
              <a:t> α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4R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=36P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+4P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+24P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dirty="0" smtClean="0">
                <a:latin typeface="Times New Roman"/>
                <a:cs typeface="Times New Roman"/>
              </a:rPr>
              <a:t> α</a:t>
            </a:r>
            <a:r>
              <a:rPr lang="en-US" dirty="0" smtClean="0">
                <a:latin typeface="Times New Roman"/>
                <a:cs typeface="Times New Roman"/>
              </a:rPr>
              <a:t> …………..(2)</a:t>
            </a: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Abykxjbxi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(1)I  (2)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cvB,Zvn‡j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 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+4P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+12P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dirty="0" smtClean="0">
                <a:latin typeface="Times New Roman"/>
                <a:cs typeface="Times New Roman"/>
              </a:rPr>
              <a:t> α</a:t>
            </a:r>
            <a:r>
              <a:rPr lang="en-US" dirty="0" smtClean="0">
                <a:latin typeface="Times New Roman"/>
                <a:cs typeface="Times New Roman"/>
              </a:rPr>
              <a:t>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+6P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dirty="0" smtClean="0">
                <a:latin typeface="Times New Roman"/>
                <a:cs typeface="Times New Roman"/>
              </a:rPr>
              <a:t> α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13P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+12P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dirty="0" smtClean="0">
                <a:latin typeface="Times New Roman"/>
                <a:cs typeface="Times New Roman"/>
              </a:rPr>
              <a:t> α</a:t>
            </a:r>
            <a:r>
              <a:rPr lang="en-US" dirty="0" smtClean="0">
                <a:latin typeface="Times New Roman"/>
                <a:cs typeface="Times New Roman"/>
              </a:rPr>
              <a:t>=10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+6P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dirty="0" smtClean="0">
                <a:latin typeface="Times New Roman"/>
                <a:cs typeface="Times New Roman"/>
              </a:rPr>
              <a:t> α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13+12Cos</a:t>
            </a:r>
            <a:r>
              <a:rPr lang="el-GR" dirty="0" smtClean="0">
                <a:latin typeface="Times New Roman"/>
                <a:cs typeface="Times New Roman"/>
              </a:rPr>
              <a:t> α</a:t>
            </a:r>
            <a:r>
              <a:rPr lang="en-US" dirty="0" smtClean="0">
                <a:latin typeface="Times New Roman"/>
                <a:cs typeface="Times New Roman"/>
              </a:rPr>
              <a:t>=10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+6Cos</a:t>
            </a:r>
            <a:r>
              <a:rPr lang="el-GR" dirty="0" smtClean="0">
                <a:latin typeface="Times New Roman"/>
                <a:cs typeface="Times New Roman"/>
              </a:rPr>
              <a:t> α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12Cos</a:t>
            </a:r>
            <a:r>
              <a:rPr lang="el-GR" dirty="0" smtClean="0">
                <a:latin typeface="Times New Roman"/>
                <a:cs typeface="Times New Roman"/>
              </a:rPr>
              <a:t> α</a:t>
            </a:r>
            <a:r>
              <a:rPr lang="en-US" dirty="0" smtClean="0">
                <a:latin typeface="Times New Roman"/>
                <a:cs typeface="Times New Roman"/>
              </a:rPr>
              <a:t>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6Cos</a:t>
            </a:r>
            <a:r>
              <a:rPr lang="el-GR" dirty="0" smtClean="0">
                <a:latin typeface="Times New Roman"/>
                <a:cs typeface="Times New Roman"/>
              </a:rPr>
              <a:t> α </a:t>
            </a:r>
            <a:r>
              <a:rPr lang="en-US" dirty="0" smtClean="0">
                <a:latin typeface="Times New Roman"/>
                <a:cs typeface="Times New Roman"/>
              </a:rPr>
              <a:t>=10-13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6Cos</a:t>
            </a:r>
            <a:r>
              <a:rPr lang="el-GR" dirty="0" smtClean="0">
                <a:latin typeface="Times New Roman"/>
                <a:cs typeface="Times New Roman"/>
              </a:rPr>
              <a:t> α </a:t>
            </a:r>
            <a:r>
              <a:rPr lang="en-US" dirty="0" smtClean="0">
                <a:latin typeface="Times New Roman"/>
                <a:cs typeface="Times New Roman"/>
              </a:rPr>
              <a:t>=-3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dirty="0" smtClean="0">
                <a:latin typeface="Times New Roman"/>
                <a:cs typeface="Times New Roman"/>
              </a:rPr>
              <a:t> α </a:t>
            </a:r>
            <a:r>
              <a:rPr lang="en-US" dirty="0" smtClean="0">
                <a:latin typeface="Times New Roman"/>
                <a:cs typeface="Times New Roman"/>
              </a:rPr>
              <a:t>=-3/6</a:t>
            </a:r>
          </a:p>
          <a:p>
            <a:pPr>
              <a:buNone/>
            </a:pPr>
            <a:r>
              <a:rPr lang="en-US" dirty="0" smtClean="0">
                <a:latin typeface="Times New Roman"/>
                <a:cs typeface="Times New Roman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dirty="0" smtClean="0">
                <a:latin typeface="Times New Roman"/>
                <a:cs typeface="Times New Roman"/>
              </a:rPr>
              <a:t> α </a:t>
            </a:r>
            <a:r>
              <a:rPr lang="en-US" dirty="0" smtClean="0">
                <a:latin typeface="Times New Roman"/>
                <a:cs typeface="Times New Roman"/>
              </a:rPr>
              <a:t>=-1/2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l-GR" dirty="0" smtClean="0">
                <a:latin typeface="Times New Roman"/>
                <a:cs typeface="Times New Roman"/>
              </a:rPr>
              <a:t> α </a:t>
            </a:r>
            <a:r>
              <a:rPr lang="en-US" dirty="0" smtClean="0">
                <a:latin typeface="Times New Roman"/>
                <a:cs typeface="Times New Roman"/>
              </a:rPr>
              <a:t> =Cos120</a:t>
            </a:r>
            <a:r>
              <a:rPr lang="en-US" baseline="30000" dirty="0" smtClean="0">
                <a:latin typeface="Times New Roman"/>
                <a:cs typeface="Times New Roman"/>
              </a:rPr>
              <a:t>0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l-GR" dirty="0" smtClean="0">
                <a:latin typeface="Times New Roman"/>
                <a:cs typeface="Times New Roman"/>
              </a:rPr>
              <a:t> α </a:t>
            </a:r>
            <a:r>
              <a:rPr lang="en-US" dirty="0" smtClean="0">
                <a:latin typeface="Times New Roman"/>
                <a:cs typeface="Times New Roman"/>
              </a:rPr>
              <a:t> =120</a:t>
            </a:r>
            <a:r>
              <a:rPr lang="en-US" baseline="30000" dirty="0" smtClean="0">
                <a:latin typeface="Times New Roman"/>
                <a:cs typeface="Times New Roman"/>
              </a:rPr>
              <a:t>0</a:t>
            </a:r>
          </a:p>
          <a:p>
            <a:pPr>
              <a:buNone/>
            </a:pPr>
            <a:endParaRPr lang="en-US" baseline="30000" dirty="0" smtClean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Personal  Data\Academic\snapping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52414" y="304800"/>
            <a:ext cx="10006013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Personal  Data\Academic\snapping\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0" y="533400"/>
            <a:ext cx="9340850" cy="548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g~j¨vqb</a:t>
            </a:r>
            <a:endParaRPr lang="en-US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t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– 8.1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Av‡jvPbv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##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Abykxjbx-8.1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iii), 7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ii)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8,9,11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Reference book ( SU AHMED)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514600"/>
            <a:ext cx="7467600" cy="23083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cieZ©x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w`‡bi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endParaRPr lang="en-US" sz="4800" b="1" u="sng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j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vwgi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‡jKPvi-2</a:t>
            </a:r>
            <a:endParaRPr lang="en-US" sz="48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Abykxjbx-7.2</a:t>
            </a:r>
            <a:endParaRPr lang="en-US" sz="48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696200" cy="2590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AvR‡Ki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>Aa¨vq-8g</a:t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>Abykxjbx-8.1  </a:t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endParaRPr lang="en-US" b="1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676400" y="4038600"/>
            <a:ext cx="6400800" cy="175260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w¯’wZ</a:t>
            </a:r>
            <a:r>
              <a:rPr lang="en-US" sz="3600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we`¨v</a:t>
            </a:r>
            <a:endParaRPr lang="en-US" sz="3600" b="1" u="sng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‡jKPvi-2</a:t>
            </a:r>
          </a:p>
          <a:p>
            <a:endParaRPr lang="en-US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2209800" y="4800600"/>
            <a:ext cx="4495800" cy="914400"/>
          </a:xfrm>
        </p:spPr>
        <p:txBody>
          <a:bodyPr>
            <a:normAutofit fontScale="62500" lnSpcReduction="20000"/>
          </a:bodyPr>
          <a:lstStyle/>
          <a:p>
            <a:pPr algn="ctr">
              <a:buFontTx/>
              <a:buNone/>
              <a:defRPr/>
            </a:pPr>
            <a:r>
              <a:rPr lang="bn-BD" sz="60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সকলকে</a:t>
            </a:r>
          </a:p>
          <a:p>
            <a:pPr>
              <a:buFontTx/>
              <a:buNone/>
              <a:defRPr/>
            </a:pPr>
            <a:r>
              <a:rPr lang="bn-BD" dirty="0" smtClean="0"/>
              <a:t> </a:t>
            </a:r>
            <a:endParaRPr lang="en-US" dirty="0"/>
          </a:p>
        </p:txBody>
      </p:sp>
      <p:pic>
        <p:nvPicPr>
          <p:cNvPr id="6146" name="Picture 2" descr="G:\download\picture\bang_thanks_c-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52600" y="1870838"/>
            <a:ext cx="3714750" cy="2476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4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0" y="1828800"/>
            <a:ext cx="2438400" cy="2591671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16" name="Rectangle 15"/>
          <p:cNvSpPr/>
          <p:nvPr/>
        </p:nvSpPr>
        <p:spPr>
          <a:xfrm>
            <a:off x="4876800" y="4572000"/>
            <a:ext cx="3429000" cy="163195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mv‡nj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wgqv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bn-BD" sz="2800" dirty="0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br>
              <a:rPr lang="bn-BD" sz="2800" dirty="0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</a:br>
            <a:r>
              <a:rPr lang="en-US" sz="2400" dirty="0" err="1">
                <a:solidFill>
                  <a:srgbClr val="7030A0"/>
                </a:solidFill>
                <a:latin typeface="SutonnyMJ" pitchFamily="2" charset="0"/>
                <a:cs typeface="NikoshBAN" pitchFamily="2" charset="0"/>
              </a:rPr>
              <a:t>cÖfvlK</a:t>
            </a:r>
            <a:r>
              <a:rPr lang="en-US" sz="2400" dirty="0">
                <a:solidFill>
                  <a:srgbClr val="7030A0"/>
                </a:solidFill>
                <a:latin typeface="SutonnyMJ" pitchFamily="2" charset="0"/>
                <a:cs typeface="NikoshBAN" pitchFamily="2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SutonnyMJ" pitchFamily="2" charset="0"/>
                <a:cs typeface="NikoshBAN" pitchFamily="2" charset="0"/>
              </a:rPr>
              <a:t>MwYZ</a:t>
            </a:r>
            <a:endParaRPr lang="en-US" sz="2400" dirty="0">
              <a:solidFill>
                <a:srgbClr val="7030A0"/>
              </a:solidFill>
              <a:latin typeface="SutonnyMJ" pitchFamily="2" charset="0"/>
              <a:cs typeface="NikoshBAN" pitchFamily="2" charset="0"/>
            </a:endParaRPr>
          </a:p>
          <a:p>
            <a:pPr algn="r">
              <a:defRPr/>
            </a:pPr>
            <a:r>
              <a:rPr lang="en-US" sz="24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2400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2400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24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sz="2400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24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2400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sz="24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gv‡gbkvnx</a:t>
            </a:r>
            <a:endParaRPr lang="en-US" dirty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cv‡Vi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Kvw•LZ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wkLb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dj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/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D‡Ïk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¨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ejwe`¨vi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cÖv_wgK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avibvmgyn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eY©bv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pPr>
              <a:buNone/>
            </a:pP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2|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e‡ji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wµqvI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cÖwZwµqv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e¨vL¨v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3|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wbw`©ó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w`‡K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e‡ji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AskK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33400"/>
            <a:ext cx="8153400" cy="45243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SutonnyMJ" pitchFamily="2" charset="0"/>
              </a:rPr>
              <a:t>ejwe`¨vi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cÖv_wgK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avibv</a:t>
            </a:r>
            <a:r>
              <a:rPr lang="en-US" sz="3200" b="1" dirty="0" smtClean="0">
                <a:latin typeface="SutonnyMJ" pitchFamily="2" charset="0"/>
              </a:rPr>
              <a:t> :</a:t>
            </a:r>
            <a:endParaRPr lang="en-GB" sz="3200" dirty="0" smtClean="0">
              <a:latin typeface="SutonnyMJ" pitchFamily="2" charset="0"/>
            </a:endParaRPr>
          </a:p>
          <a:p>
            <a:r>
              <a:rPr lang="en-US" sz="3200" dirty="0" err="1" smtClean="0">
                <a:latin typeface="SutonnyMJ" pitchFamily="2" charset="0"/>
              </a:rPr>
              <a:t>mg‡qi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cwieZ</a:t>
            </a:r>
            <a:r>
              <a:rPr lang="en-US" sz="3200" dirty="0" smtClean="0">
                <a:latin typeface="SutonnyMJ" pitchFamily="2" charset="0"/>
              </a:rPr>
              <a:t>©‡bi </a:t>
            </a:r>
            <a:r>
              <a:rPr lang="en-US" sz="3200" dirty="0" err="1" smtClean="0">
                <a:latin typeface="SutonnyMJ" pitchFamily="2" charset="0"/>
              </a:rPr>
              <a:t>mv</a:t>
            </a:r>
            <a:r>
              <a:rPr lang="en-US" sz="3200" dirty="0" smtClean="0">
                <a:latin typeface="SutonnyMJ" pitchFamily="2" charset="0"/>
              </a:rPr>
              <a:t>‡_ </a:t>
            </a:r>
            <a:r>
              <a:rPr lang="en-US" sz="3200" dirty="0" err="1" smtClean="0">
                <a:latin typeface="SutonnyMJ" pitchFamily="2" charset="0"/>
              </a:rPr>
              <a:t>cvwicvwk</a:t>
            </a:r>
            <a:r>
              <a:rPr lang="en-US" sz="3200" dirty="0" smtClean="0">
                <a:latin typeface="SutonnyMJ" pitchFamily="2" charset="0"/>
              </a:rPr>
              <a:t>¦©‡</a:t>
            </a:r>
            <a:r>
              <a:rPr lang="en-US" sz="3200" dirty="0" err="1" smtClean="0">
                <a:latin typeface="SutonnyMJ" pitchFamily="2" charset="0"/>
              </a:rPr>
              <a:t>Ki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mv‡c</a:t>
            </a:r>
            <a:r>
              <a:rPr lang="en-US" sz="3200" dirty="0" smtClean="0">
                <a:latin typeface="SutonnyMJ" pitchFamily="2" charset="0"/>
              </a:rPr>
              <a:t>‡¶ </a:t>
            </a:r>
            <a:r>
              <a:rPr lang="en-US" sz="3200" dirty="0" err="1" smtClean="0">
                <a:latin typeface="SutonnyMJ" pitchFamily="2" charset="0"/>
              </a:rPr>
              <a:t>hLb</a:t>
            </a:r>
            <a:r>
              <a:rPr lang="en-US" sz="3200" dirty="0" smtClean="0">
                <a:latin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</a:rPr>
              <a:t>Kvb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e¯‘i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Ae¯’v‡bi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cwieZ©b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bv</a:t>
            </a:r>
            <a:r>
              <a:rPr lang="en-US" sz="3200" dirty="0" smtClean="0">
                <a:latin typeface="SutonnyMJ" pitchFamily="2" charset="0"/>
              </a:rPr>
              <a:t> N‡U </a:t>
            </a:r>
            <a:r>
              <a:rPr lang="en-US" sz="3200" dirty="0" err="1" smtClean="0">
                <a:latin typeface="SutonnyMJ" pitchFamily="2" charset="0"/>
              </a:rPr>
              <a:t>ZLb</a:t>
            </a:r>
            <a:r>
              <a:rPr lang="en-US" sz="3200" dirty="0" smtClean="0">
                <a:latin typeface="SutonnyMJ" pitchFamily="2" charset="0"/>
              </a:rPr>
              <a:t> H </a:t>
            </a:r>
            <a:r>
              <a:rPr lang="en-US" sz="3200" dirty="0" err="1" smtClean="0">
                <a:latin typeface="SutonnyMJ" pitchFamily="2" charset="0"/>
              </a:rPr>
              <a:t>e¯‘‡K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w¯’wZkxj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w¯’i</a:t>
            </a:r>
            <a:r>
              <a:rPr lang="en-US" sz="3200" dirty="0" smtClean="0">
                <a:latin typeface="SutonnyMJ" pitchFamily="2" charset="0"/>
              </a:rPr>
              <a:t> e¯‘ </a:t>
            </a:r>
            <a:r>
              <a:rPr lang="en-US" sz="3200" dirty="0" err="1" smtClean="0">
                <a:latin typeface="SutonnyMJ" pitchFamily="2" charset="0"/>
              </a:rPr>
              <a:t>e‡j</a:t>
            </a:r>
            <a:r>
              <a:rPr lang="en-US" sz="3200" dirty="0" smtClean="0">
                <a:latin typeface="SutonnyMJ" pitchFamily="2" charset="0"/>
              </a:rPr>
              <a:t>| </a:t>
            </a:r>
            <a:r>
              <a:rPr lang="en-US" sz="3200" dirty="0" err="1" smtClean="0">
                <a:latin typeface="SutonnyMJ" pitchFamily="2" charset="0"/>
              </a:rPr>
              <a:t>Aciw`‡K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mg‡qi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cwieZ</a:t>
            </a:r>
            <a:r>
              <a:rPr lang="en-US" sz="3200" dirty="0" smtClean="0">
                <a:latin typeface="SutonnyMJ" pitchFamily="2" charset="0"/>
              </a:rPr>
              <a:t>©‡bi </a:t>
            </a:r>
            <a:r>
              <a:rPr lang="en-US" sz="3200" dirty="0" err="1" smtClean="0">
                <a:latin typeface="SutonnyMJ" pitchFamily="2" charset="0"/>
              </a:rPr>
              <a:t>mv</a:t>
            </a:r>
            <a:r>
              <a:rPr lang="en-US" sz="3200" dirty="0" smtClean="0">
                <a:latin typeface="SutonnyMJ" pitchFamily="2" charset="0"/>
              </a:rPr>
              <a:t>‡_ </a:t>
            </a:r>
            <a:r>
              <a:rPr lang="en-US" sz="3200" dirty="0" err="1" smtClean="0">
                <a:latin typeface="SutonnyMJ" pitchFamily="2" charset="0"/>
              </a:rPr>
              <a:t>cvwicvwk</a:t>
            </a:r>
            <a:r>
              <a:rPr lang="en-US" sz="3200" dirty="0" smtClean="0">
                <a:latin typeface="SutonnyMJ" pitchFamily="2" charset="0"/>
              </a:rPr>
              <a:t>¦©‡</a:t>
            </a:r>
            <a:r>
              <a:rPr lang="en-US" sz="3200" dirty="0" err="1" smtClean="0">
                <a:latin typeface="SutonnyMJ" pitchFamily="2" charset="0"/>
              </a:rPr>
              <a:t>Ki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mv‡c</a:t>
            </a:r>
            <a:r>
              <a:rPr lang="en-US" sz="3200" dirty="0" smtClean="0">
                <a:latin typeface="SutonnyMJ" pitchFamily="2" charset="0"/>
              </a:rPr>
              <a:t>‡¶ </a:t>
            </a:r>
            <a:r>
              <a:rPr lang="en-US" sz="3200" dirty="0" err="1" smtClean="0">
                <a:latin typeface="SutonnyMJ" pitchFamily="2" charset="0"/>
              </a:rPr>
              <a:t>hLb</a:t>
            </a:r>
            <a:r>
              <a:rPr lang="en-US" sz="3200" dirty="0" smtClean="0">
                <a:latin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</a:rPr>
              <a:t>Kvb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e¯‘i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Ae¯’v‡bi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cwieZ©b</a:t>
            </a:r>
            <a:r>
              <a:rPr lang="en-US" sz="3200" dirty="0" smtClean="0">
                <a:latin typeface="SutonnyMJ" pitchFamily="2" charset="0"/>
              </a:rPr>
              <a:t> N‡U, </a:t>
            </a:r>
            <a:r>
              <a:rPr lang="en-US" sz="3200" dirty="0" err="1" smtClean="0">
                <a:latin typeface="SutonnyMJ" pitchFamily="2" charset="0"/>
              </a:rPr>
              <a:t>ZLb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Zv‡K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MwZkxj</a:t>
            </a:r>
            <a:r>
              <a:rPr lang="en-US" sz="3200" dirty="0" smtClean="0">
                <a:latin typeface="SutonnyMJ" pitchFamily="2" charset="0"/>
              </a:rPr>
              <a:t> e¯‘ </a:t>
            </a:r>
            <a:r>
              <a:rPr lang="en-US" sz="3200" dirty="0" err="1" smtClean="0">
                <a:latin typeface="SutonnyMJ" pitchFamily="2" charset="0"/>
              </a:rPr>
              <a:t>ejv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nq</a:t>
            </a:r>
            <a:r>
              <a:rPr lang="en-US" sz="3200" dirty="0" smtClean="0">
                <a:latin typeface="SutonnyMJ" pitchFamily="2" charset="0"/>
              </a:rPr>
              <a:t>| </a:t>
            </a:r>
            <a:r>
              <a:rPr lang="en-US" sz="3200" dirty="0" err="1" smtClean="0">
                <a:latin typeface="SutonnyMJ" pitchFamily="2" charset="0"/>
              </a:rPr>
              <a:t>w¯’i</a:t>
            </a:r>
            <a:r>
              <a:rPr lang="en-US" sz="3200" dirty="0" smtClean="0">
                <a:latin typeface="SutonnyMJ" pitchFamily="2" charset="0"/>
              </a:rPr>
              <a:t> e¯‘ </a:t>
            </a:r>
            <a:r>
              <a:rPr lang="en-US" sz="3200" dirty="0" err="1" smtClean="0">
                <a:latin typeface="SutonnyMJ" pitchFamily="2" charset="0"/>
              </a:rPr>
              <a:t>wPiKvj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w¯’i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Ges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MwZkxj</a:t>
            </a:r>
            <a:r>
              <a:rPr lang="en-US" sz="3200" dirty="0" smtClean="0">
                <a:latin typeface="SutonnyMJ" pitchFamily="2" charset="0"/>
              </a:rPr>
              <a:t> e¯‘ </a:t>
            </a:r>
            <a:r>
              <a:rPr lang="en-US" sz="3200" dirty="0" err="1" smtClean="0">
                <a:latin typeface="SutonnyMJ" pitchFamily="2" charset="0"/>
              </a:rPr>
              <a:t>wPiKvj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MwZkxj</a:t>
            </a:r>
            <a:r>
              <a:rPr lang="en-US" sz="3200" dirty="0" smtClean="0">
                <a:latin typeface="SutonnyMJ" pitchFamily="2" charset="0"/>
              </a:rPr>
              <a:t> _</a:t>
            </a:r>
            <a:r>
              <a:rPr lang="en-US" sz="3200" dirty="0" err="1" smtClean="0">
                <a:latin typeface="SutonnyMJ" pitchFamily="2" charset="0"/>
              </a:rPr>
              <a:t>vK‡Z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Pvq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Ges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hv</a:t>
            </a:r>
            <a:r>
              <a:rPr lang="en-US" sz="3200" dirty="0" smtClean="0">
                <a:latin typeface="SutonnyMJ" pitchFamily="2" charset="0"/>
              </a:rPr>
              <a:t> G </a:t>
            </a:r>
            <a:r>
              <a:rPr lang="en-US" sz="3200" dirty="0" err="1" smtClean="0">
                <a:latin typeface="SutonnyMJ" pitchFamily="2" charset="0"/>
              </a:rPr>
              <a:t>Ae¯’vØ‡qi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cwieZ©b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NUvq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Zv‡K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ej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ejv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nq</a:t>
            </a:r>
            <a:r>
              <a:rPr lang="en-US" sz="3200" dirty="0" smtClean="0">
                <a:latin typeface="SutonnyMJ" pitchFamily="2" charset="0"/>
              </a:rPr>
              <a:t>|</a:t>
            </a:r>
            <a:endParaRPr lang="en-GB" sz="3200" dirty="0" smtClean="0">
              <a:latin typeface="SutonnyMJ" pitchFamily="2" charset="0"/>
            </a:endParaRPr>
          </a:p>
          <a:p>
            <a:r>
              <a:rPr lang="en-US" sz="3200" b="1" dirty="0" smtClean="0">
                <a:latin typeface="SutonnyMJ" pitchFamily="2" charset="0"/>
              </a:rPr>
              <a:t> </a:t>
            </a:r>
            <a:endParaRPr lang="en-GB" sz="3200" dirty="0" smtClean="0"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71582"/>
            <a:ext cx="8153400" cy="30469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SutonnyMJ" pitchFamily="2" charset="0"/>
              </a:rPr>
              <a:t>ej</a:t>
            </a:r>
            <a:r>
              <a:rPr lang="en-US" sz="3200" b="1" dirty="0" smtClean="0">
                <a:latin typeface="SutonnyMJ" pitchFamily="2" charset="0"/>
              </a:rPr>
              <a:t> (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Force</a:t>
            </a:r>
            <a:r>
              <a:rPr lang="en-US" sz="3200" b="1" dirty="0" smtClean="0">
                <a:latin typeface="SutonnyMJ" pitchFamily="2" charset="0"/>
              </a:rPr>
              <a:t>) :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hv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w¯’i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e¯‘i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Dci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wµqv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K‡i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Zv‡K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MwZkxj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K‡i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Ki‡Z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Pvq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A_ev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MwZkxj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e¯‘i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Dci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wµqv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K‡i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Zvi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MwZi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cwieZ©b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K‡i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Ki‡Z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Pvq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Zv‡K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ej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ejv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nq</a:t>
            </a:r>
            <a:r>
              <a:rPr lang="en-US" sz="3200" dirty="0" smtClean="0">
                <a:latin typeface="SutonnyMJ" pitchFamily="2" charset="0"/>
              </a:rPr>
              <a:t>| </a:t>
            </a:r>
            <a:r>
              <a:rPr lang="en-US" sz="3200" dirty="0" err="1" smtClean="0">
                <a:latin typeface="SutonnyMJ" pitchFamily="2" charset="0"/>
              </a:rPr>
              <a:t>Avgv‡`i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cvwicvwk</a:t>
            </a:r>
            <a:r>
              <a:rPr lang="en-US" sz="3200" dirty="0" smtClean="0">
                <a:latin typeface="SutonnyMJ" pitchFamily="2" charset="0"/>
              </a:rPr>
              <a:t>¦©‡</a:t>
            </a:r>
            <a:r>
              <a:rPr lang="en-US" sz="3200" dirty="0" err="1" smtClean="0">
                <a:latin typeface="SutonnyMJ" pitchFamily="2" charset="0"/>
              </a:rPr>
              <a:t>Ki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mv‡c</a:t>
            </a:r>
            <a:r>
              <a:rPr lang="en-US" sz="3200" dirty="0" smtClean="0">
                <a:latin typeface="SutonnyMJ" pitchFamily="2" charset="0"/>
              </a:rPr>
              <a:t>‡¶ </a:t>
            </a:r>
            <a:r>
              <a:rPr lang="en-US" sz="3200" dirty="0" err="1" smtClean="0">
                <a:latin typeface="SutonnyMJ" pitchFamily="2" charset="0"/>
              </a:rPr>
              <a:t>Avgiv</a:t>
            </a:r>
            <a:r>
              <a:rPr lang="en-US" sz="3200" dirty="0" smtClean="0">
                <a:latin typeface="SutonnyMJ" pitchFamily="2" charset="0"/>
              </a:rPr>
              <a:t> me </a:t>
            </a:r>
            <a:r>
              <a:rPr lang="en-US" sz="3200" dirty="0" err="1" smtClean="0">
                <a:latin typeface="SutonnyMJ" pitchFamily="2" charset="0"/>
              </a:rPr>
              <a:t>mgq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wewfbœ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ai‡Yi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e‡ji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Dcw¯’wZ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Dcjwä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Kwi</a:t>
            </a:r>
            <a:r>
              <a:rPr lang="en-US" sz="3200" dirty="0" smtClean="0">
                <a:latin typeface="SutonnyMJ" pitchFamily="2" charset="0"/>
              </a:rPr>
              <a:t>|</a:t>
            </a:r>
            <a:endParaRPr lang="en-GB" sz="3200" dirty="0" smtClean="0">
              <a:latin typeface="SutonnyMJ" pitchFamily="2" charset="0"/>
            </a:endParaRPr>
          </a:p>
          <a:p>
            <a:endParaRPr lang="en-US" sz="3200" b="1" dirty="0" smtClean="0"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71582"/>
            <a:ext cx="8153400" cy="57861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3200" b="1" dirty="0" smtClean="0">
              <a:latin typeface="SutonnyMJ" pitchFamily="2" charset="0"/>
            </a:endParaRPr>
          </a:p>
          <a:p>
            <a:r>
              <a:rPr lang="en-US" sz="3200" b="1" dirty="0" err="1" smtClean="0">
                <a:latin typeface="SutonnyMJ" pitchFamily="2" charset="0"/>
              </a:rPr>
              <a:t>mgwe›`y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ej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smtClean="0"/>
              <a:t>(Concurrent Forces) </a:t>
            </a:r>
            <a:r>
              <a:rPr lang="en-US" sz="3200" b="1" dirty="0" smtClean="0">
                <a:latin typeface="SutonnyMJ" pitchFamily="2" charset="0"/>
              </a:rPr>
              <a:t>t</a:t>
            </a:r>
            <a:endParaRPr lang="en-GB" sz="3200" dirty="0" smtClean="0">
              <a:latin typeface="SutonnyMJ" pitchFamily="2" charset="0"/>
            </a:endParaRPr>
          </a:p>
          <a:p>
            <a:r>
              <a:rPr lang="en-US" sz="3600" dirty="0" smtClean="0">
                <a:latin typeface="SutonnyMJ" pitchFamily="2" charset="0"/>
              </a:rPr>
              <a:t>†</a:t>
            </a:r>
            <a:r>
              <a:rPr lang="en-US" sz="3600" dirty="0" err="1" smtClean="0">
                <a:latin typeface="SutonnyMJ" pitchFamily="2" charset="0"/>
              </a:rPr>
              <a:t>Kvb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mgZ‡j</a:t>
            </a:r>
            <a:r>
              <a:rPr lang="en-US" sz="3600" dirty="0" smtClean="0">
                <a:latin typeface="SutonnyMJ" pitchFamily="2" charset="0"/>
              </a:rPr>
              <a:t> hw`, </a:t>
            </a:r>
            <a:r>
              <a:rPr lang="en-US" sz="3600" dirty="0" err="1" smtClean="0">
                <a:latin typeface="SutonnyMJ" pitchFamily="2" charset="0"/>
              </a:rPr>
              <a:t>GKvwaK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e‡ji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wµqv‡iLv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GKwU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we›`y‡Z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wgwjZ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nq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Z‡e</a:t>
            </a:r>
            <a:r>
              <a:rPr lang="en-US" sz="3600" dirty="0" smtClean="0">
                <a:latin typeface="SutonnyMJ" pitchFamily="2" charset="0"/>
              </a:rPr>
              <a:t> H </a:t>
            </a:r>
            <a:r>
              <a:rPr lang="en-US" sz="3600" dirty="0" err="1" smtClean="0">
                <a:latin typeface="SutonnyMJ" pitchFamily="2" charset="0"/>
              </a:rPr>
              <a:t>ej</a:t>
            </a:r>
            <a:r>
              <a:rPr lang="en-US" sz="3600" dirty="0" smtClean="0">
                <a:latin typeface="SutonnyMJ" pitchFamily="2" charset="0"/>
              </a:rPr>
              <a:t>¸‡</a:t>
            </a:r>
            <a:r>
              <a:rPr lang="en-US" sz="3600" dirty="0" err="1" smtClean="0">
                <a:latin typeface="SutonnyMJ" pitchFamily="2" charset="0"/>
              </a:rPr>
              <a:t>jv‡K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mgwe›`y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ej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e‡j</a:t>
            </a:r>
            <a:r>
              <a:rPr lang="en-US" sz="3600" dirty="0" smtClean="0">
                <a:latin typeface="SutonnyMJ" pitchFamily="2" charset="0"/>
              </a:rPr>
              <a:t>|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we›`y‡Z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wµqviZ</a:t>
            </a:r>
            <a:r>
              <a:rPr lang="en-US" sz="3600" dirty="0" smtClean="0">
                <a:latin typeface="SutonnyMJ" pitchFamily="2" charset="0"/>
              </a:rPr>
              <a:t>  `</a:t>
            </a:r>
            <a:r>
              <a:rPr lang="en-US" sz="3600" dirty="0" err="1" smtClean="0">
                <a:latin typeface="SutonnyMJ" pitchFamily="2" charset="0"/>
              </a:rPr>
              <a:t>yBwU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mgwe›`y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ej</a:t>
            </a:r>
            <a:r>
              <a:rPr lang="en-US" sz="3600" dirty="0" smtClean="0">
                <a:latin typeface="SutonnyMJ" pitchFamily="2" charset="0"/>
              </a:rPr>
              <a:t>| </a:t>
            </a:r>
            <a:r>
              <a:rPr lang="en-US" sz="3600" dirty="0" err="1" smtClean="0">
                <a:latin typeface="SutonnyMJ" pitchFamily="2" charset="0"/>
              </a:rPr>
              <a:t>K‡qKwU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ej</a:t>
            </a:r>
            <a:r>
              <a:rPr lang="en-US" sz="3600" dirty="0" smtClean="0">
                <a:latin typeface="SutonnyMJ" pitchFamily="2" charset="0"/>
              </a:rPr>
              <a:t> hw` </a:t>
            </a:r>
            <a:r>
              <a:rPr lang="en-US" sz="3600" dirty="0" err="1" smtClean="0">
                <a:latin typeface="SutonnyMJ" pitchFamily="2" charset="0"/>
              </a:rPr>
              <a:t>GKwU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e¯‘i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Dci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wµqv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K‡i</a:t>
            </a:r>
            <a:r>
              <a:rPr lang="en-US" sz="3600" dirty="0" smtClean="0">
                <a:latin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</a:rPr>
              <a:t>Z‡e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ej</a:t>
            </a:r>
            <a:r>
              <a:rPr lang="en-US" sz="3600" dirty="0" smtClean="0">
                <a:latin typeface="SutonnyMJ" pitchFamily="2" charset="0"/>
              </a:rPr>
              <a:t>¸‡</a:t>
            </a:r>
            <a:r>
              <a:rPr lang="en-US" sz="3600" dirty="0" err="1" smtClean="0">
                <a:latin typeface="SutonnyMJ" pitchFamily="2" charset="0"/>
              </a:rPr>
              <a:t>jv‡K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mgwe›`y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ej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ejv</a:t>
            </a:r>
            <a:r>
              <a:rPr lang="en-US" sz="3600" dirty="0" smtClean="0">
                <a:latin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</a:rPr>
              <a:t>hv‡e</a:t>
            </a:r>
            <a:r>
              <a:rPr lang="en-US" sz="3600" dirty="0" smtClean="0">
                <a:latin typeface="SutonnyMJ" pitchFamily="2" charset="0"/>
              </a:rPr>
              <a:t>|</a:t>
            </a:r>
          </a:p>
          <a:p>
            <a:endParaRPr lang="en-US" sz="3600" dirty="0" smtClean="0">
              <a:latin typeface="SutonnyMJ" pitchFamily="2" charset="0"/>
            </a:endParaRPr>
          </a:p>
          <a:p>
            <a:endParaRPr lang="en-US" sz="3600" dirty="0" smtClean="0">
              <a:latin typeface="SutonnyMJ" pitchFamily="2" charset="0"/>
            </a:endParaRPr>
          </a:p>
          <a:p>
            <a:endParaRPr lang="en-GB" sz="3600" dirty="0" smtClean="0">
              <a:latin typeface="SutonnyMJ" pitchFamily="2" charset="0"/>
            </a:endParaRPr>
          </a:p>
          <a:p>
            <a:endParaRPr lang="en-GB" dirty="0">
              <a:latin typeface="SutonnyMJ" pitchFamily="2" charset="0"/>
            </a:endParaRPr>
          </a:p>
        </p:txBody>
      </p:sp>
      <p:pic>
        <p:nvPicPr>
          <p:cNvPr id="40962" name="Picture 2" descr="01"/>
          <p:cNvPicPr>
            <a:picLocks noChangeAspect="1" noChangeArrowheads="1"/>
          </p:cNvPicPr>
          <p:nvPr/>
        </p:nvPicPr>
        <p:blipFill>
          <a:blip r:embed="rId2">
            <a:lum bright="-26000" contrast="54000"/>
          </a:blip>
          <a:srcRect/>
          <a:stretch>
            <a:fillRect/>
          </a:stretch>
        </p:blipFill>
        <p:spPr bwMode="auto">
          <a:xfrm>
            <a:off x="4800600" y="3733800"/>
            <a:ext cx="2972064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71582"/>
            <a:ext cx="8153400" cy="73250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SutonnyMJ" pitchFamily="2" charset="0"/>
              </a:rPr>
              <a:t>e‡ji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mvgvš—wi‡Ki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m~Î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smtClean="0"/>
              <a:t>(Parallelogram Law of Forces) </a:t>
            </a:r>
            <a:r>
              <a:rPr lang="en-US" sz="3200" b="1" dirty="0" smtClean="0">
                <a:latin typeface="SutonnyMJ" pitchFamily="2" charset="0"/>
              </a:rPr>
              <a:t>t</a:t>
            </a:r>
            <a:endParaRPr lang="en-GB" sz="3200" dirty="0" smtClean="0">
              <a:latin typeface="SutonnyMJ" pitchFamily="2" charset="0"/>
            </a:endParaRPr>
          </a:p>
          <a:p>
            <a:r>
              <a:rPr lang="en-US" sz="3200" b="1" dirty="0" smtClean="0"/>
              <a:t> </a:t>
            </a:r>
            <a:r>
              <a:rPr lang="en-US" sz="3200" b="1" dirty="0" err="1" smtClean="0">
                <a:latin typeface="SutonnyMJ" pitchFamily="2" charset="0"/>
              </a:rPr>
              <a:t>Òhw</a:t>
            </a:r>
            <a:r>
              <a:rPr lang="en-US" sz="3200" b="1" dirty="0" smtClean="0">
                <a:latin typeface="SutonnyMJ" pitchFamily="2" charset="0"/>
              </a:rPr>
              <a:t>` †</a:t>
            </a:r>
            <a:r>
              <a:rPr lang="en-US" sz="3200" b="1" dirty="0" err="1" smtClean="0">
                <a:latin typeface="SutonnyMJ" pitchFamily="2" charset="0"/>
              </a:rPr>
              <a:t>Kvb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mvgvš—wi‡Ki</a:t>
            </a:r>
            <a:r>
              <a:rPr lang="en-US" sz="3200" b="1" dirty="0" smtClean="0">
                <a:latin typeface="SutonnyMJ" pitchFamily="2" charset="0"/>
              </a:rPr>
              <a:t> `</a:t>
            </a:r>
            <a:r>
              <a:rPr lang="en-US" sz="3200" b="1" dirty="0" err="1" smtClean="0">
                <a:latin typeface="SutonnyMJ" pitchFamily="2" charset="0"/>
              </a:rPr>
              <a:t>yBwU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mwbœwnZ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evû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Øviv</a:t>
            </a:r>
            <a:r>
              <a:rPr lang="en-US" sz="3200" b="1" dirty="0" smtClean="0">
                <a:latin typeface="SutonnyMJ" pitchFamily="2" charset="0"/>
              </a:rPr>
              <a:t> †</a:t>
            </a:r>
            <a:r>
              <a:rPr lang="en-US" sz="3200" b="1" dirty="0" err="1" smtClean="0">
                <a:latin typeface="SutonnyMJ" pitchFamily="2" charset="0"/>
              </a:rPr>
              <a:t>Kvb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KYvi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Dci</a:t>
            </a:r>
            <a:r>
              <a:rPr lang="en-US" sz="3200" b="1" dirty="0" smtClean="0">
                <a:latin typeface="SutonnyMJ" pitchFamily="2" charset="0"/>
              </a:rPr>
              <a:t> GKB </a:t>
            </a:r>
            <a:r>
              <a:rPr lang="en-US" sz="3200" b="1" dirty="0" err="1" smtClean="0">
                <a:latin typeface="SutonnyMJ" pitchFamily="2" charset="0"/>
              </a:rPr>
              <a:t>mg‡q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wµqviZ</a:t>
            </a:r>
            <a:r>
              <a:rPr lang="en-US" sz="3200" b="1" dirty="0" smtClean="0">
                <a:latin typeface="SutonnyMJ" pitchFamily="2" charset="0"/>
              </a:rPr>
              <a:t> `</a:t>
            </a:r>
            <a:r>
              <a:rPr lang="en-US" sz="3200" b="1" dirty="0" err="1" smtClean="0">
                <a:latin typeface="SutonnyMJ" pitchFamily="2" charset="0"/>
              </a:rPr>
              <a:t>yBwU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e‡ji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gvb</a:t>
            </a:r>
            <a:r>
              <a:rPr lang="en-US" sz="3200" b="1" dirty="0" smtClean="0">
                <a:latin typeface="SutonnyMJ" pitchFamily="2" charset="0"/>
              </a:rPr>
              <a:t> I </a:t>
            </a:r>
            <a:r>
              <a:rPr lang="en-US" sz="3200" b="1" dirty="0" err="1" smtClean="0">
                <a:latin typeface="SutonnyMJ" pitchFamily="2" charset="0"/>
              </a:rPr>
              <a:t>w`K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m~wPZ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Kiv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hvq</a:t>
            </a:r>
            <a:r>
              <a:rPr lang="en-US" sz="3200" b="1" dirty="0" smtClean="0">
                <a:latin typeface="SutonnyMJ" pitchFamily="2" charset="0"/>
              </a:rPr>
              <a:t>, </a:t>
            </a:r>
            <a:r>
              <a:rPr lang="en-US" sz="3200" b="1" dirty="0" err="1" smtClean="0">
                <a:latin typeface="SutonnyMJ" pitchFamily="2" charset="0"/>
              </a:rPr>
              <a:t>Zvn‡j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mvgš—wi‡Ki</a:t>
            </a:r>
            <a:r>
              <a:rPr lang="en-US" sz="3200" b="1" dirty="0" smtClean="0">
                <a:latin typeface="SutonnyMJ" pitchFamily="2" charset="0"/>
              </a:rPr>
              <a:t> D³ </a:t>
            </a:r>
            <a:r>
              <a:rPr lang="en-US" sz="3200" b="1" dirty="0" err="1" smtClean="0">
                <a:latin typeface="SutonnyMJ" pitchFamily="2" charset="0"/>
              </a:rPr>
              <a:t>evûØ‡qi</a:t>
            </a:r>
            <a:r>
              <a:rPr lang="en-US" sz="3200" b="1" dirty="0" smtClean="0">
                <a:latin typeface="SutonnyMJ" pitchFamily="2" charset="0"/>
              </a:rPr>
              <a:t> ‡</a:t>
            </a:r>
            <a:r>
              <a:rPr lang="en-US" sz="3200" b="1" dirty="0" err="1" smtClean="0">
                <a:latin typeface="SutonnyMJ" pitchFamily="2" charset="0"/>
              </a:rPr>
              <a:t>Q`we›`yMvgx</a:t>
            </a:r>
            <a:r>
              <a:rPr lang="en-US" sz="3200" b="1" dirty="0" smtClean="0">
                <a:latin typeface="SutonnyMJ" pitchFamily="2" charset="0"/>
              </a:rPr>
              <a:t> KY© </a:t>
            </a:r>
            <a:r>
              <a:rPr lang="en-US" sz="3200" b="1" dirty="0" err="1" smtClean="0">
                <a:latin typeface="SutonnyMJ" pitchFamily="2" charset="0"/>
              </a:rPr>
              <a:t>Øviv</a:t>
            </a:r>
            <a:r>
              <a:rPr lang="en-US" sz="3200" b="1" dirty="0" smtClean="0">
                <a:latin typeface="SutonnyMJ" pitchFamily="2" charset="0"/>
              </a:rPr>
              <a:t> D³ </a:t>
            </a:r>
            <a:r>
              <a:rPr lang="en-US" sz="3200" b="1" dirty="0" err="1" smtClean="0">
                <a:latin typeface="SutonnyMJ" pitchFamily="2" charset="0"/>
              </a:rPr>
              <a:t>ejØ‡qi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jwäi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gvb</a:t>
            </a:r>
            <a:r>
              <a:rPr lang="en-US" sz="3200" b="1" dirty="0" smtClean="0">
                <a:latin typeface="SutonnyMJ" pitchFamily="2" charset="0"/>
              </a:rPr>
              <a:t> I </a:t>
            </a:r>
            <a:r>
              <a:rPr lang="en-US" sz="3200" b="1" dirty="0" err="1" smtClean="0">
                <a:latin typeface="SutonnyMJ" pitchFamily="2" charset="0"/>
              </a:rPr>
              <a:t>w`K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m~wPZ</a:t>
            </a:r>
            <a:r>
              <a:rPr lang="en-US" sz="3200" b="1" dirty="0" smtClean="0">
                <a:latin typeface="SutonnyMJ" pitchFamily="2" charset="0"/>
              </a:rPr>
              <a:t> </a:t>
            </a:r>
            <a:r>
              <a:rPr lang="en-US" sz="3200" b="1" dirty="0" err="1" smtClean="0">
                <a:latin typeface="SutonnyMJ" pitchFamily="2" charset="0"/>
              </a:rPr>
              <a:t>n‡e|Ó</a:t>
            </a:r>
            <a:endParaRPr lang="en-GB" sz="3200" dirty="0" smtClean="0">
              <a:latin typeface="SutonnyMJ" pitchFamily="2" charset="0"/>
            </a:endParaRPr>
          </a:p>
          <a:p>
            <a:r>
              <a:rPr lang="en-US" sz="3200" b="1" i="1" dirty="0" smtClean="0"/>
              <a:t> [If two forces acting simultaneously at a point can be represented in magnitude and direction by the two adjacent sides of a </a:t>
            </a:r>
            <a:r>
              <a:rPr lang="en-US" sz="3200" b="1" i="1" dirty="0" err="1" smtClean="0"/>
              <a:t>paralleogram</a:t>
            </a:r>
            <a:r>
              <a:rPr lang="en-US" sz="3200" b="1" i="1" dirty="0" smtClean="0"/>
              <a:t> drawn through that point, then their resultant is represented in magnitude, direction and sense by the diagonal of the parallelogram passing through that point.]</a:t>
            </a:r>
            <a:endParaRPr lang="en-GB" sz="3200" dirty="0" smtClean="0"/>
          </a:p>
          <a:p>
            <a:endParaRPr lang="en-GB" sz="3600" dirty="0" smtClean="0">
              <a:latin typeface="SutonnyMJ" pitchFamily="2" charset="0"/>
            </a:endParaRPr>
          </a:p>
          <a:p>
            <a:endParaRPr lang="en-GB" dirty="0"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71582"/>
            <a:ext cx="8153400" cy="48628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 </a:t>
            </a:r>
            <a:r>
              <a:rPr lang="en-US" sz="3200" dirty="0" err="1" smtClean="0">
                <a:latin typeface="SutonnyMJ" pitchFamily="2" charset="0"/>
              </a:rPr>
              <a:t>g‡b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Kwi</a:t>
            </a:r>
            <a:r>
              <a:rPr lang="en-US" sz="3200" dirty="0" smtClean="0">
                <a:latin typeface="SutonnyMJ" pitchFamily="2" charset="0"/>
              </a:rPr>
              <a:t>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OACB </a:t>
            </a:r>
            <a:r>
              <a:rPr lang="en-US" sz="3200" dirty="0" err="1" smtClean="0">
                <a:latin typeface="SutonnyMJ" pitchFamily="2" charset="0"/>
              </a:rPr>
              <a:t>mvgvš—wi‡Ki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we›`y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n‡Z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AswKZ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OA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Ges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evû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Øviv</a:t>
            </a:r>
            <a:r>
              <a:rPr lang="en-US" sz="3200" dirty="0" smtClean="0">
                <a:latin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</a:rPr>
              <a:t>Kvb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e¯‘i</a:t>
            </a:r>
            <a:r>
              <a:rPr lang="en-US" sz="3200" dirty="0" smtClean="0">
                <a:latin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</a:rPr>
              <a:t>Kvb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we›`y‡Z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wµqviZ</a:t>
            </a:r>
            <a:r>
              <a:rPr lang="en-US" sz="3200" dirty="0" smtClean="0">
                <a:latin typeface="SutonnyMJ" pitchFamily="2" charset="0"/>
              </a:rPr>
              <a:t> </a:t>
            </a:r>
            <a:br>
              <a:rPr lang="en-US" sz="3200" dirty="0" smtClean="0">
                <a:latin typeface="SutonnyMJ" pitchFamily="2" charset="0"/>
              </a:rPr>
            </a:br>
            <a:r>
              <a:rPr lang="en-US" sz="3200" dirty="0" smtClean="0">
                <a:latin typeface="SutonnyMJ" pitchFamily="2" charset="0"/>
              </a:rPr>
              <a:t> I  </a:t>
            </a:r>
            <a:r>
              <a:rPr lang="en-US" sz="3200" dirty="0" err="1" smtClean="0">
                <a:latin typeface="SutonnyMJ" pitchFamily="2" charset="0"/>
              </a:rPr>
              <a:t>ejØ‡qi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gvb</a:t>
            </a:r>
            <a:r>
              <a:rPr lang="en-US" sz="3200" dirty="0" smtClean="0">
                <a:latin typeface="SutonnyMJ" pitchFamily="2" charset="0"/>
              </a:rPr>
              <a:t> I </a:t>
            </a:r>
            <a:r>
              <a:rPr lang="en-US" sz="3200" dirty="0" err="1" smtClean="0">
                <a:latin typeface="SutonnyMJ" pitchFamily="2" charset="0"/>
              </a:rPr>
              <a:t>w`K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m~wPZ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n‡q‡Q</a:t>
            </a:r>
            <a:r>
              <a:rPr lang="en-US" sz="3200" dirty="0" smtClean="0">
                <a:latin typeface="SutonnyMJ" pitchFamily="2" charset="0"/>
              </a:rPr>
              <a:t>| </a:t>
            </a:r>
            <a:r>
              <a:rPr lang="en-US" sz="3200" dirty="0" err="1" smtClean="0">
                <a:latin typeface="SutonnyMJ" pitchFamily="2" charset="0"/>
              </a:rPr>
              <a:t>Zvn‡j</a:t>
            </a:r>
            <a:r>
              <a:rPr lang="en-US" sz="3200" dirty="0" smtClean="0">
                <a:latin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</a:rPr>
              <a:t>Zv‡`i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jwä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Gi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gvb</a:t>
            </a:r>
            <a:r>
              <a:rPr lang="en-US" sz="3200" dirty="0" smtClean="0">
                <a:latin typeface="SutonnyMJ" pitchFamily="2" charset="0"/>
              </a:rPr>
              <a:t> I </a:t>
            </a:r>
            <a:r>
              <a:rPr lang="en-US" sz="3200" dirty="0" err="1" smtClean="0">
                <a:latin typeface="SutonnyMJ" pitchFamily="2" charset="0"/>
              </a:rPr>
              <a:t>w`K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we›`y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n‡Z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AswKZ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OC </a:t>
            </a:r>
            <a:r>
              <a:rPr lang="en-US" sz="3200" dirty="0" smtClean="0">
                <a:latin typeface="SutonnyMJ" pitchFamily="2" charset="0"/>
              </a:rPr>
              <a:t>KY© </a:t>
            </a:r>
            <a:r>
              <a:rPr lang="en-US" sz="3200" dirty="0" err="1" smtClean="0">
                <a:latin typeface="SutonnyMJ" pitchFamily="2" charset="0"/>
              </a:rPr>
              <a:t>Øviv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m~wPZ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n‡e</a:t>
            </a:r>
            <a:r>
              <a:rPr lang="en-US" sz="3200" dirty="0" smtClean="0">
                <a:latin typeface="SutonnyMJ" pitchFamily="2" charset="0"/>
              </a:rPr>
              <a:t>| †</a:t>
            </a:r>
            <a:r>
              <a:rPr lang="en-US" sz="3200" dirty="0" err="1" smtClean="0">
                <a:latin typeface="SutonnyMJ" pitchFamily="2" charset="0"/>
              </a:rPr>
              <a:t>f±i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m~P‡K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cÖKvk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Ki‡j</a:t>
            </a:r>
            <a:r>
              <a:rPr lang="en-US" sz="3200" dirty="0" smtClean="0">
                <a:latin typeface="SutonnyMJ" pitchFamily="2" charset="0"/>
              </a:rPr>
              <a:t>, </a:t>
            </a:r>
            <a:endParaRPr lang="en-GB" sz="3200" dirty="0" smtClean="0">
              <a:latin typeface="SutonnyMJ" pitchFamily="2" charset="0"/>
            </a:endParaRPr>
          </a:p>
          <a:p>
            <a:r>
              <a:rPr lang="en-US" sz="3200" dirty="0" smtClean="0">
                <a:latin typeface="SutonnyMJ" pitchFamily="2" charset="0"/>
              </a:rPr>
              <a:t>                                                   </a:t>
            </a:r>
            <a:endParaRPr lang="en-GB" sz="3200" dirty="0" smtClean="0">
              <a:latin typeface="SutonnyMJ" pitchFamily="2" charset="0"/>
            </a:endParaRPr>
          </a:p>
          <a:p>
            <a:endParaRPr lang="en-GB" sz="3200" dirty="0" smtClean="0"/>
          </a:p>
          <a:p>
            <a:endParaRPr lang="en-GB" sz="3600" dirty="0" smtClean="0">
              <a:latin typeface="SutonnyMJ" pitchFamily="2" charset="0"/>
            </a:endParaRPr>
          </a:p>
          <a:p>
            <a:endParaRPr lang="en-GB" dirty="0"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71582"/>
            <a:ext cx="8153400" cy="48628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 </a:t>
            </a:r>
            <a:r>
              <a:rPr lang="en-US" sz="3200" dirty="0" err="1" smtClean="0">
                <a:latin typeface="SutonnyMJ" pitchFamily="2" charset="0"/>
              </a:rPr>
              <a:t>g‡b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Kwi</a:t>
            </a:r>
            <a:r>
              <a:rPr lang="en-US" sz="3200" dirty="0" smtClean="0">
                <a:latin typeface="SutonnyMJ" pitchFamily="2" charset="0"/>
              </a:rPr>
              <a:t>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OACB </a:t>
            </a:r>
            <a:r>
              <a:rPr lang="en-US" sz="3200" dirty="0" err="1" smtClean="0">
                <a:latin typeface="SutonnyMJ" pitchFamily="2" charset="0"/>
              </a:rPr>
              <a:t>mvgvš—wi‡Ki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we›`y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n‡Z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AswKZ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OA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Ges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evû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Øviv</a:t>
            </a:r>
            <a:r>
              <a:rPr lang="en-US" sz="3200" dirty="0" smtClean="0">
                <a:latin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</a:rPr>
              <a:t>Kvb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e¯‘i</a:t>
            </a:r>
            <a:r>
              <a:rPr lang="en-US" sz="3200" dirty="0" smtClean="0">
                <a:latin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</a:rPr>
              <a:t>Kvb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we›`y‡Z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wµqviZ</a:t>
            </a:r>
            <a:r>
              <a:rPr lang="en-US" sz="3200" dirty="0" smtClean="0">
                <a:latin typeface="SutonnyMJ" pitchFamily="2" charset="0"/>
              </a:rPr>
              <a:t> </a:t>
            </a:r>
            <a:br>
              <a:rPr lang="en-US" sz="3200" dirty="0" smtClean="0">
                <a:latin typeface="SutonnyMJ" pitchFamily="2" charset="0"/>
              </a:rPr>
            </a:br>
            <a:r>
              <a:rPr lang="en-US" sz="3200" dirty="0" smtClean="0">
                <a:latin typeface="SutonnyMJ" pitchFamily="2" charset="0"/>
              </a:rPr>
              <a:t> I  </a:t>
            </a:r>
            <a:r>
              <a:rPr lang="en-US" sz="3200" dirty="0" err="1" smtClean="0">
                <a:latin typeface="SutonnyMJ" pitchFamily="2" charset="0"/>
              </a:rPr>
              <a:t>ejØ‡qi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gvb</a:t>
            </a:r>
            <a:r>
              <a:rPr lang="en-US" sz="3200" dirty="0" smtClean="0">
                <a:latin typeface="SutonnyMJ" pitchFamily="2" charset="0"/>
              </a:rPr>
              <a:t> I </a:t>
            </a:r>
            <a:r>
              <a:rPr lang="en-US" sz="3200" dirty="0" err="1" smtClean="0">
                <a:latin typeface="SutonnyMJ" pitchFamily="2" charset="0"/>
              </a:rPr>
              <a:t>w`K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m~wPZ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n‡q‡Q</a:t>
            </a:r>
            <a:r>
              <a:rPr lang="en-US" sz="3200" dirty="0" smtClean="0">
                <a:latin typeface="SutonnyMJ" pitchFamily="2" charset="0"/>
              </a:rPr>
              <a:t>| </a:t>
            </a:r>
            <a:r>
              <a:rPr lang="en-US" sz="3200" dirty="0" err="1" smtClean="0">
                <a:latin typeface="SutonnyMJ" pitchFamily="2" charset="0"/>
              </a:rPr>
              <a:t>Zvn‡j</a:t>
            </a:r>
            <a:r>
              <a:rPr lang="en-US" sz="3200" dirty="0" smtClean="0">
                <a:latin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</a:rPr>
              <a:t>Zv‡`i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jwä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Gi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gvb</a:t>
            </a:r>
            <a:r>
              <a:rPr lang="en-US" sz="3200" dirty="0" smtClean="0">
                <a:latin typeface="SutonnyMJ" pitchFamily="2" charset="0"/>
              </a:rPr>
              <a:t> I </a:t>
            </a:r>
            <a:r>
              <a:rPr lang="en-US" sz="3200" dirty="0" err="1" smtClean="0">
                <a:latin typeface="SutonnyMJ" pitchFamily="2" charset="0"/>
              </a:rPr>
              <a:t>w`K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we›`y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n‡Z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AswKZ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OC </a:t>
            </a:r>
            <a:r>
              <a:rPr lang="en-US" sz="3200" dirty="0" smtClean="0">
                <a:latin typeface="SutonnyMJ" pitchFamily="2" charset="0"/>
              </a:rPr>
              <a:t>KY© </a:t>
            </a:r>
            <a:r>
              <a:rPr lang="en-US" sz="3200" dirty="0" err="1" smtClean="0">
                <a:latin typeface="SutonnyMJ" pitchFamily="2" charset="0"/>
              </a:rPr>
              <a:t>Øviv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m~wPZ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n‡e</a:t>
            </a:r>
            <a:r>
              <a:rPr lang="en-US" sz="3200" dirty="0" smtClean="0">
                <a:latin typeface="SutonnyMJ" pitchFamily="2" charset="0"/>
              </a:rPr>
              <a:t>| †</a:t>
            </a:r>
            <a:r>
              <a:rPr lang="en-US" sz="3200" dirty="0" err="1" smtClean="0">
                <a:latin typeface="SutonnyMJ" pitchFamily="2" charset="0"/>
              </a:rPr>
              <a:t>f±i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m~P‡K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cÖKvk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Ki‡j</a:t>
            </a:r>
            <a:r>
              <a:rPr lang="en-US" sz="3200" dirty="0" smtClean="0">
                <a:latin typeface="SutonnyMJ" pitchFamily="2" charset="0"/>
              </a:rPr>
              <a:t>, </a:t>
            </a:r>
            <a:endParaRPr lang="en-GB" sz="3200" dirty="0" smtClean="0">
              <a:latin typeface="SutonnyMJ" pitchFamily="2" charset="0"/>
            </a:endParaRPr>
          </a:p>
          <a:p>
            <a:r>
              <a:rPr lang="en-US" sz="3200" dirty="0" smtClean="0">
                <a:latin typeface="SutonnyMJ" pitchFamily="2" charset="0"/>
              </a:rPr>
              <a:t>                                                   </a:t>
            </a:r>
            <a:endParaRPr lang="en-GB" sz="3200" dirty="0" smtClean="0">
              <a:latin typeface="SutonnyMJ" pitchFamily="2" charset="0"/>
            </a:endParaRPr>
          </a:p>
          <a:p>
            <a:endParaRPr lang="en-GB" sz="3200" dirty="0" smtClean="0"/>
          </a:p>
          <a:p>
            <a:endParaRPr lang="en-GB" sz="3600" dirty="0" smtClean="0">
              <a:latin typeface="SutonnyMJ" pitchFamily="2" charset="0"/>
            </a:endParaRPr>
          </a:p>
          <a:p>
            <a:endParaRPr lang="en-GB" dirty="0"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</TotalTime>
  <Words>532</Words>
  <Application>Microsoft Office PowerPoint</Application>
  <PresentationFormat>On-screen Show (4:3)</PresentationFormat>
  <Paragraphs>68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 AvR‡Ki cvV  Aa¨vq-8g Abykxjbx-8.1   </vt:lpstr>
      <vt:lpstr>cv‡Vi Kvw•LZ wkLb dj/D‡Ïk¨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we¯ÍvwiZ cvVt  Abykxjbxi mgm¨v mgvavb </vt:lpstr>
      <vt:lpstr>we¯ÍvwiZ cvVt  Abykxjbxi mgm¨v mgvavb </vt:lpstr>
      <vt:lpstr>Slide 15</vt:lpstr>
      <vt:lpstr>Slide 16</vt:lpstr>
      <vt:lpstr>cvV g~j¨vqb</vt:lpstr>
      <vt:lpstr>evwoi KvR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¯^vMZg </dc:title>
  <dc:creator>LAB</dc:creator>
  <cp:lastModifiedBy>Lotus Computer</cp:lastModifiedBy>
  <cp:revision>171</cp:revision>
  <dcterms:created xsi:type="dcterms:W3CDTF">2015-04-27T04:04:14Z</dcterms:created>
  <dcterms:modified xsi:type="dcterms:W3CDTF">2016-11-19T02:41:45Z</dcterms:modified>
</cp:coreProperties>
</file>