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3"/>
  </p:notesMasterIdLst>
  <p:sldIdLst>
    <p:sldId id="276" r:id="rId2"/>
    <p:sldId id="300" r:id="rId3"/>
    <p:sldId id="283" r:id="rId4"/>
    <p:sldId id="256" r:id="rId5"/>
    <p:sldId id="293" r:id="rId6"/>
    <p:sldId id="289" r:id="rId7"/>
    <p:sldId id="299" r:id="rId8"/>
    <p:sldId id="263" r:id="rId9"/>
    <p:sldId id="270" r:id="rId10"/>
    <p:sldId id="278" r:id="rId11"/>
    <p:sldId id="29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67" autoAdjust="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C678-5DE4-470F-987F-39C84F7F3316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8C53F-9AE2-45E5-820C-79979AD9434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7B8C8-1814-47DB-AA6C-3DCCED625F28}" type="datetimeFigureOut">
              <a:rPr lang="en-US" smtClean="0"/>
              <a:pPr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4BF55-6E2E-41B0-9EFE-11FE002FE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images 2015\welcome-water-reflection-animated-graphic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6526"/>
            <a:ext cx="9144000" cy="6994525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G:\images 2015\arg-the-end-yellow-on-black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th_Thank_you_animated_gif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5800" y="0"/>
            <a:ext cx="10287000" cy="7619999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4514" name="Picture 2" descr="C:\Users\Lotus\Downloads\Documents\iltutmis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447800"/>
            <a:ext cx="7696200" cy="51816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09800" y="38100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381001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SutonnyMJ" pitchFamily="2" charset="0"/>
                <a:cs typeface="SutonnyMJ" pitchFamily="2" charset="0"/>
              </a:rPr>
              <a:t>kvgQzwÏb</a:t>
            </a:r>
            <a:r>
              <a:rPr lang="en-US" sz="36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3600" dirty="0" err="1" smtClean="0">
                <a:latin typeface="SutonnyMJ" pitchFamily="2" charset="0"/>
                <a:cs typeface="SutonnyMJ" pitchFamily="2" charset="0"/>
              </a:rPr>
              <a:t>BjZzrwgk</a:t>
            </a:r>
            <a:endParaRPr lang="en-US" sz="3600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609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71600"/>
            <a:ext cx="8686800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1)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BjZzrwg‡ki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cwiPq:RvwZ‡Z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ZzwK©,wcZv-Bqvjg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Lvb</a:t>
            </a:r>
            <a:r>
              <a:rPr lang="en-US" sz="4000" b="1" dirty="0" smtClean="0"/>
              <a:t> ,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‡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MvÎ:Bjevix</a:t>
            </a:r>
            <a:endParaRPr lang="en-US" sz="4000" b="1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209800"/>
            <a:ext cx="8686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endParaRPr lang="en-US" sz="4000" b="1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124200"/>
            <a:ext cx="8686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2)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BjZzrwg‡ki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wmsnvm‡b</a:t>
            </a:r>
            <a:r>
              <a:rPr lang="en-US" sz="4000" b="1" smtClean="0">
                <a:latin typeface="SutonnyMJ" pitchFamily="2" charset="0"/>
                <a:cs typeface="SutonnyMJ" pitchFamily="2" charset="0"/>
              </a:rPr>
              <a:t> Av‡ivnb:1211wLª:</a:t>
            </a:r>
            <a:endParaRPr lang="en-US" sz="4000" b="1" dirty="0" smtClean="0">
              <a:latin typeface="SutonnyMJ" pitchFamily="2" charset="0"/>
              <a:cs typeface="SutonnyMJ" pitchFamily="2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962400"/>
            <a:ext cx="86868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3)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BjZzrwg‡ki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mgm¨vejx:ZvRDwÏ‡bi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ytmcœ,bvwmi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DwÏ‡bi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¯^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vaxbZv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NvlYv,AvRgxi,‡Mvqvwjqi,‡`vqve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AÂ‡j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we‡`ªvn,Avjx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g`©v‡bi</a:t>
            </a:r>
            <a:r>
              <a:rPr lang="en-US" sz="4000" b="1" dirty="0" smtClean="0">
                <a:latin typeface="SutonnyMJ" pitchFamily="2" charset="0"/>
                <a:cs typeface="SutonnyMJ" pitchFamily="2" charset="0"/>
              </a:rPr>
              <a:t> we‡`ªvn,‡gv½j </a:t>
            </a:r>
            <a:r>
              <a:rPr lang="en-US" sz="4000" b="1" dirty="0" err="1" smtClean="0">
                <a:latin typeface="SutonnyMJ" pitchFamily="2" charset="0"/>
                <a:cs typeface="SutonnyMJ" pitchFamily="2" charset="0"/>
              </a:rPr>
              <a:t>nygwK</a:t>
            </a:r>
            <a:r>
              <a:rPr lang="en-US" sz="4000" b="1" dirty="0" smtClean="0"/>
              <a:t> 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4953000"/>
            <a:ext cx="8686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endParaRPr lang="en-US" sz="4000" b="1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5873115"/>
            <a:ext cx="86868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r>
              <a:rPr lang="en-US" sz="4000" b="1" dirty="0" smtClean="0"/>
              <a:t> 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04800"/>
            <a:ext cx="868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/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kvgQzwÏb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US" sz="4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BjZzrwgk</a:t>
            </a:r>
            <a:r>
              <a:rPr lang="en-US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tonnyMJ" pitchFamily="2" charset="0"/>
                <a:cs typeface="SutonnyMJ" pitchFamily="2" charset="0"/>
              </a:rPr>
              <a:t>(1211--1236)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432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latin typeface="SutonnyMJ" pitchFamily="2" charset="0"/>
                <a:cs typeface="SutonnyMJ" pitchFamily="2" charset="0"/>
              </a:rPr>
              <a:t>4)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cÖwZØ›Øx‡`i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`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gb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:</a:t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*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Avgxi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ZzwK©evwnbxi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AvbyMZ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¨ ¯^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xKvi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*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Bqj`y‡Ri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cZb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(1215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wL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ª:)</a:t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*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KzevPvi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cZb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(1217 I1228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wL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ª:)</a:t>
            </a:r>
            <a:endParaRPr lang="en-US" b="1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48000"/>
            <a:ext cx="9144000" cy="33528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accent1"/>
                </a:solidFill>
              </a:rPr>
              <a:t>      *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‡Pw½m 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Lv‡bi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AvµgY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†_‡K 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iÿv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(1221wLª:)</a:t>
            </a:r>
          </a:p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    *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evsjv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cybiæ×vi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(1225,1227,1230wLª:)</a:t>
            </a:r>
          </a:p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5)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ivR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¨ 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Rq:iY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_‡¤¢vi-1226wLª:,‡Mvqvwjqi-1232wLª:,</a:t>
            </a:r>
          </a:p>
          <a:p>
            <a:pPr algn="l"/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              </a:t>
            </a:r>
            <a:r>
              <a:rPr lang="en-US" sz="4000" b="1" dirty="0" err="1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wfmjv</a:t>
            </a:r>
            <a:r>
              <a:rPr lang="en-US" sz="4000" b="1" dirty="0" smtClean="0">
                <a:solidFill>
                  <a:schemeClr val="accent1"/>
                </a:solidFill>
                <a:latin typeface="SutonnyMJ" pitchFamily="2" charset="0"/>
                <a:cs typeface="SutonnyMJ" pitchFamily="2" charset="0"/>
              </a:rPr>
              <a:t> I D¾wqbx-1234wLª:</a:t>
            </a:r>
          </a:p>
          <a:p>
            <a:pPr algn="l"/>
            <a:endParaRPr lang="en-US" sz="4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pPr algn="l"/>
            <a:r>
              <a:rPr lang="en-US" b="1" dirty="0" smtClean="0">
                <a:latin typeface="SutonnyMJ" pitchFamily="2" charset="0"/>
                <a:cs typeface="SutonnyMJ" pitchFamily="2" charset="0"/>
              </a:rPr>
              <a:t>6)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evM`v‡`i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Lwjdvi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wbKU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†_‡K</a:t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Dcvwa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jvf:1229wLª:,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myjZvb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-B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AvRg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7)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BjZzrwg‡ki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kvmb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e¨e¯’v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:</a:t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 *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BKZvq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wef³</a:t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 *†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hvMv‡hvM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e¨e¯’vi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DbœwZ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/>
              <a:t>       *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b¨vqwePvi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cÖwZôv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 *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LvuwU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Aviwe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gy`ªvi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cÖPjb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/>
            </a:r>
            <a:br>
              <a:rPr lang="en-US" b="1" dirty="0" smtClean="0">
                <a:latin typeface="SutonnyMJ" pitchFamily="2" charset="0"/>
                <a:cs typeface="SutonnyMJ" pitchFamily="2" charset="0"/>
              </a:rPr>
            </a:br>
            <a:r>
              <a:rPr lang="en-US" b="1" dirty="0" smtClean="0">
                <a:latin typeface="SutonnyMJ" pitchFamily="2" charset="0"/>
                <a:cs typeface="SutonnyMJ" pitchFamily="2" charset="0"/>
              </a:rPr>
              <a:t>         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iæcvBqv,IRb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17 †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MÖb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0" y="6857996"/>
            <a:ext cx="9144000" cy="45719"/>
          </a:xfrm>
        </p:spPr>
        <p:txBody>
          <a:bodyPr>
            <a:noAutofit/>
          </a:bodyPr>
          <a:lstStyle/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latin typeface="SutonnyMJ" pitchFamily="2" charset="0"/>
                <a:cs typeface="SutonnyMJ" pitchFamily="2" charset="0"/>
              </a:rPr>
              <a:t>8) 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BjZzrwg‡ki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PwiÎ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 I K…</a:t>
            </a:r>
            <a:r>
              <a:rPr lang="en-US" b="1" dirty="0" err="1" smtClean="0">
                <a:latin typeface="SutonnyMJ" pitchFamily="2" charset="0"/>
                <a:cs typeface="SutonnyMJ" pitchFamily="2" charset="0"/>
              </a:rPr>
              <a:t>wZZ</a:t>
            </a:r>
            <a:r>
              <a:rPr lang="en-US" b="1" dirty="0" smtClean="0">
                <a:latin typeface="SutonnyMJ" pitchFamily="2" charset="0"/>
                <a:cs typeface="SutonnyMJ" pitchFamily="2" charset="0"/>
              </a:rPr>
              <a:t>¡:</a:t>
            </a:r>
            <a:endParaRPr lang="en-US" b="1" dirty="0">
              <a:latin typeface="SutonnyMJ" pitchFamily="2" charset="0"/>
              <a:cs typeface="SutonnyMJ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9144000" cy="609600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sz="3600" dirty="0" smtClean="0"/>
              <a:t>      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*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myPZzi,wbf©xK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I `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yi`„wóm¤úbœ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ivRbxwZwe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`</a:t>
            </a:r>
          </a:p>
          <a:p>
            <a:pPr algn="just">
              <a:buNone/>
            </a:pPr>
            <a:r>
              <a:rPr lang="en-US" sz="40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*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w`jøx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mvjZvbv‡Zi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cÖK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…Z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cÖwZôvZv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  <a:p>
            <a:pPr algn="just">
              <a:buNone/>
            </a:pP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 *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mKj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we‡`ªvn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`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gb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ivR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Rq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  <a:p>
            <a:pPr algn="just">
              <a:buNone/>
            </a:pP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 *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me©cÖ_g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gymwjg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ivRZ‡š¿i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cÖwZôvZv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  <a:p>
            <a:pPr algn="just">
              <a:buNone/>
            </a:pP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 *†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kÖô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myjZvb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ev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kvmK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  <a:p>
            <a:pPr algn="just">
              <a:buNone/>
            </a:pP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 *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fvi‡Z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me©cÖ_g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mycwiKwíZ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ivRavbx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cÖwZôv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  <a:p>
            <a:pPr algn="just">
              <a:buNone/>
            </a:pP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 *e‡›`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Mvb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-B-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Pv‡njMvb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Gi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cÖwZôv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  <a:p>
            <a:pPr algn="just">
              <a:buNone/>
            </a:pP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       G‡K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PwjøkP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µ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ejvI</a:t>
            </a:r>
            <a:r>
              <a:rPr lang="en-US" sz="40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4000" dirty="0" err="1" smtClean="0">
                <a:latin typeface="SutonnyMJ" pitchFamily="2" charset="0"/>
                <a:cs typeface="SutonnyMJ" pitchFamily="2" charset="0"/>
              </a:rPr>
              <a:t>nq</a:t>
            </a:r>
            <a:endParaRPr lang="en-US" sz="4000" dirty="0" smtClean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Let’s enjoy a video about environmental learning</a:t>
            </a:r>
            <a:endParaRPr lang="en-US" sz="3200" dirty="0"/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905000" y="2514600"/>
          <a:ext cx="914400" cy="771525"/>
        </p:xfrm>
        <a:graphic>
          <a:graphicData uri="http://schemas.openxmlformats.org/presentationml/2006/ole">
            <p:oleObj spid="_x0000_s45059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various types of videos</a:t>
            </a:r>
            <a:endParaRPr lang="en-US" dirty="0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3043238"/>
          <a:ext cx="914400" cy="771525"/>
        </p:xfrm>
        <a:graphic>
          <a:graphicData uri="http://schemas.openxmlformats.org/presentationml/2006/ole">
            <p:oleObj spid="_x0000_s1030" name="Packager Shell Object" showAsIcon="1" r:id="rId3" imgW="914400" imgH="771480" progId="Package">
              <p:embed/>
            </p:oleObj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images 2015\Animated-dancing-red-question-mark-picture-moving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9300" y="-381000"/>
            <a:ext cx="8394700" cy="66103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0"/>
            <a:ext cx="5791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smtClean="0"/>
              <a:t>Any Question</a:t>
            </a:r>
            <a:endParaRPr lang="en-US" sz="8000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</TotalTime>
  <Words>166</Words>
  <Application>Microsoft Office PowerPoint</Application>
  <PresentationFormat>On-screen Show (4:3)</PresentationFormat>
  <Paragraphs>24</Paragraphs>
  <Slides>11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Packager Shell Object</vt:lpstr>
      <vt:lpstr>Slide 1</vt:lpstr>
      <vt:lpstr>Slide 2</vt:lpstr>
      <vt:lpstr>Slide 3</vt:lpstr>
      <vt:lpstr>4)cÖwZØ›Øx‡`i `gb:      *Avgxi I ZzwK©evwnbxi AvbyMZ¨ ¯^xKvi      *Bqj`y‡Ri cZb (1215 wLª:)      *KzevPvi cZb(1217 I1228 wLª:)</vt:lpstr>
      <vt:lpstr>6)evM`v‡`i Lwjdvi wbKU †_‡K      Dcvwa jvf:1229wLª:,myjZvb-B AvRg 7)BjZzrwg‡ki kvmb e¨e¯’v:       *BKZvq wef³       *†hvMv‡hvM e¨e¯’vi DbœwZ        *b¨vqwePvi cÖwZôv       *LvuwU Aviwe gy`ªvi cÖPjb           iæcvBqv,IRb 17 †MÖb</vt:lpstr>
      <vt:lpstr>8)  BjZzrwg‡ki PwiÎ I K…wZZ¡:</vt:lpstr>
      <vt:lpstr>Let’s enjoy a video about environmental learning</vt:lpstr>
      <vt:lpstr>Using various types of videos</vt:lpstr>
      <vt:lpstr>Slide 9</vt:lpstr>
      <vt:lpstr>Slide 10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Institution/Teachers in Fostering Informal and Environmental learning</dc:title>
  <dc:creator>Lotus Computer</dc:creator>
  <cp:lastModifiedBy>Lotus</cp:lastModifiedBy>
  <cp:revision>180</cp:revision>
  <dcterms:created xsi:type="dcterms:W3CDTF">2016-05-16T02:24:12Z</dcterms:created>
  <dcterms:modified xsi:type="dcterms:W3CDTF">2016-06-04T08:02:20Z</dcterms:modified>
</cp:coreProperties>
</file>