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3" r:id="rId3"/>
    <p:sldId id="270" r:id="rId4"/>
    <p:sldId id="267" r:id="rId5"/>
    <p:sldId id="257" r:id="rId6"/>
    <p:sldId id="260" r:id="rId7"/>
    <p:sldId id="266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330B"/>
    <a:srgbClr val="1CB461"/>
    <a:srgbClr val="FF0000"/>
    <a:srgbClr val="0000FF"/>
    <a:srgbClr val="FF00FF"/>
    <a:srgbClr val="CC00CC"/>
    <a:srgbClr val="990000"/>
    <a:srgbClr val="3333FF"/>
    <a:srgbClr val="00CC99"/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C240C-04D8-466E-83A5-71C43207E9B2}" type="datetimeFigureOut">
              <a:rPr lang="en-US" smtClean="0"/>
              <a:pPr/>
              <a:t>1/12/2016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31E73-F6E6-400A-944C-D8BC20620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31E73-F6E6-400A-944C-D8BC206207C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31E73-F6E6-400A-944C-D8BC206207C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1/12/2016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1/12/2016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2BFCE91-A553-48A5-A2C5-CC8AEE3D8557}" type="datetimeFigureOut">
              <a:rPr lang="en-US" smtClean="0"/>
              <a:pPr/>
              <a:t>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1/12/2016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1/12/2016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1/12/2016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2BFCE91-A553-48A5-A2C5-CC8AEE3D8557}" type="datetimeFigureOut">
              <a:rPr lang="en-US" smtClean="0"/>
              <a:pPr/>
              <a:t>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2BFCE91-A553-48A5-A2C5-CC8AEE3D8557}" type="datetimeFigureOut">
              <a:rPr lang="en-US" smtClean="0"/>
              <a:pPr/>
              <a:t>1/12/2016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otus\Downloads\build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066800"/>
            <a:ext cx="8413750" cy="5410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33400" y="1752600"/>
            <a:ext cx="8229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zj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K‡jR</a:t>
            </a:r>
            <a:endParaRPr lang="en-US" sz="5400" b="1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gv‡gbkvnx</a:t>
            </a:r>
            <a:endParaRPr lang="en-US" sz="5400" b="1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endParaRPr lang="en-US" sz="54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endParaRPr lang="en-US" sz="54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Bmjv‡gi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BwZnvm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 ms¯‹…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wZ</a:t>
            </a:r>
            <a:endParaRPr lang="en-US" sz="5400" b="1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19400" y="228601"/>
            <a:ext cx="2362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SutonnyMJ" pitchFamily="2" charset="0"/>
                <a:cs typeface="SutonnyMJ" pitchFamily="2" charset="0"/>
              </a:rPr>
              <a:t>¯^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vMZg</a:t>
            </a:r>
            <a:endParaRPr lang="en-US" sz="60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6000" dirty="0" err="1" smtClean="0">
                <a:solidFill>
                  <a:schemeClr val="accent6"/>
                </a:solidFill>
                <a:latin typeface="SutonnyMJ" pitchFamily="2" charset="0"/>
                <a:cs typeface="SutonnyMJ" pitchFamily="2" charset="0"/>
              </a:rPr>
              <a:t>Dc¯’vcbvq</a:t>
            </a:r>
            <a:r>
              <a:rPr lang="en-US" sz="6000" dirty="0" smtClean="0">
                <a:solidFill>
                  <a:schemeClr val="accent6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myjZvb</a:t>
            </a:r>
            <a:r>
              <a:rPr lang="en-US" sz="6000" dirty="0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Avn‡g</a:t>
            </a:r>
            <a:r>
              <a:rPr lang="en-US" sz="6000" dirty="0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`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cÖfvlK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Bmjv‡gi</a:t>
            </a:r>
            <a:r>
              <a:rPr lang="en-US" sz="60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BwZnvm</a:t>
            </a:r>
            <a:r>
              <a:rPr lang="en-US" sz="60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I ms¯‹…</a:t>
            </a:r>
            <a:r>
              <a:rPr lang="en-US" sz="60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wZ</a:t>
            </a:r>
            <a:r>
              <a:rPr lang="en-US" sz="60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6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6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6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zj</a:t>
            </a:r>
            <a:r>
              <a:rPr lang="en-US" sz="6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6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K‡jR,‡gv‡gbkvnx</a:t>
            </a:r>
            <a:endParaRPr lang="en-US" sz="6000" dirty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Lotus\Downloads\Documents\ara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219200"/>
            <a:ext cx="5029200" cy="3276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95600" y="6858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Avie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AÂj</a:t>
            </a:r>
            <a:endParaRPr lang="en-US" sz="40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7162800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Av‡jvP</a:t>
            </a: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3600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welq:nviyb</a:t>
            </a: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-Ai-</a:t>
            </a:r>
            <a:r>
              <a:rPr lang="en-US" sz="3600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ikx</a:t>
            </a: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`</a:t>
            </a: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 (786-809)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    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1)‰</a:t>
            </a:r>
            <a:r>
              <a:rPr lang="en-US" sz="36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e‡`wkK</a:t>
            </a:r>
            <a:r>
              <a:rPr lang="en-US" sz="36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bxwZ</a:t>
            </a:r>
            <a:r>
              <a:rPr lang="en-US" sz="36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sz="36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          </a:t>
            </a:r>
            <a:r>
              <a:rPr lang="en-US" sz="36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#</a:t>
            </a:r>
            <a:r>
              <a:rPr lang="en-US" sz="36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evBRv›UvBb‡`i</a:t>
            </a:r>
            <a:r>
              <a:rPr lang="en-US" sz="36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mv</a:t>
            </a:r>
            <a:r>
              <a:rPr lang="en-US" sz="36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‡_ </a:t>
            </a:r>
            <a:r>
              <a:rPr lang="en-US" sz="36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hy</a:t>
            </a:r>
            <a:r>
              <a:rPr lang="en-US" sz="36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×</a:t>
            </a:r>
            <a:r>
              <a:rPr lang="en-US" sz="36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      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     *</a:t>
            </a:r>
            <a:r>
              <a:rPr lang="en-US" sz="36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AvBwi‡bi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mv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‡_ </a:t>
            </a:r>
            <a:r>
              <a:rPr lang="en-US" sz="36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hy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×(791)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      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  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  *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bvBwm‡dviv‡mi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mv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‡_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hy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×(803-806)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     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2)</a:t>
            </a:r>
            <a:r>
              <a:rPr lang="en-US" sz="36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evg©vKx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cwiev‡ii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DÌvb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:(787-803)</a:t>
            </a:r>
            <a:b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      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  #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evg©vKx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cwiev‡ii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cwiPq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*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Lvwj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evg©vKx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 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*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Bqvwnqv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evg©vKx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(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dRj,Rvdi,gymv,gynv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¤§`)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*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evg©vKx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cwiev‡ii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e¨vcK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AvwacZ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¨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</a:t>
            </a:r>
            <a:endParaRPr lang="en-US" sz="3200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33400"/>
            <a:ext cx="8229600" cy="6781800"/>
          </a:xfr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#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evg©vKx‡`i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cZ‡bi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KviY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*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iv‡R¨i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D”Pc`¯Í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e¨w³‡`i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wnsmv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*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Rvdi-Avevmvi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Mvcb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weevn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  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         *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Avie-cviwmK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Ø›Ø</a:t>
            </a: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*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evg©vKx‡`i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cÖfve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myL¨vwZ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*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wkqv-mywbœ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Ø›Ø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 *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dRj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web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ivweŸi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kÎyZv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*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Avjx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eskxq‡`i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mv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‡_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fvj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m¤úK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©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</a:t>
            </a:r>
            <a:endParaRPr lang="en-US" sz="4000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l"/>
            <a:r>
              <a:rPr lang="en-US" sz="4000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      #</a:t>
            </a:r>
            <a:r>
              <a:rPr lang="en-US" sz="4000" dirty="0" err="1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evg©vKx</a:t>
            </a:r>
            <a:r>
              <a:rPr lang="en-US" sz="4000" dirty="0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cwiev‡ii</a:t>
            </a:r>
            <a:r>
              <a:rPr lang="en-US" sz="4000" dirty="0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aŸsm</a:t>
            </a:r>
            <a:r>
              <a:rPr lang="en-US" sz="4000" dirty="0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mvab</a:t>
            </a:r>
            <a:r>
              <a:rPr lang="en-US" sz="4000" dirty="0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*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evg©vKx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cwiev‡ii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mKj‡K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†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MÖdZvi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*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Bqvwnqv,Rvdi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KvivMv‡i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g„Z¨y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 *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gymv,gynv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¤§‡`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gyw³jvf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3)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nviæb-AiÑikx‡`i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g„Z¨y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      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*809wLª: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   </a:t>
            </a:r>
            <a:endParaRPr lang="en-US" sz="4000" b="1" dirty="0">
              <a:solidFill>
                <a:srgbClr val="B5330B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  <a:t>Any </a:t>
            </a:r>
            <a:r>
              <a:rPr lang="en-US" sz="5400" dirty="0" err="1" smtClean="0">
                <a:solidFill>
                  <a:schemeClr val="bg2">
                    <a:lumMod val="25000"/>
                  </a:schemeClr>
                </a:solidFill>
              </a:rPr>
              <a:t>Quetion</a:t>
            </a:r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  <a:t>?</a:t>
            </a:r>
            <a:b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en-US" sz="5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7200" dirty="0" err="1" smtClean="0">
                <a:solidFill>
                  <a:srgbClr val="FFFF99"/>
                </a:solidFill>
                <a:latin typeface="SutonnyMJ" pitchFamily="2" charset="0"/>
                <a:cs typeface="SutonnyMJ" pitchFamily="2" charset="0"/>
              </a:rPr>
              <a:t>evoxi</a:t>
            </a:r>
            <a:r>
              <a:rPr lang="en-US" sz="7200" dirty="0" smtClean="0">
                <a:solidFill>
                  <a:srgbClr val="FFFF99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FFFF99"/>
                </a:solidFill>
                <a:latin typeface="SutonnyMJ" pitchFamily="2" charset="0"/>
                <a:cs typeface="SutonnyMJ" pitchFamily="2" charset="0"/>
              </a:rPr>
              <a:t>KvR</a:t>
            </a:r>
            <a:r>
              <a:rPr lang="en-US" sz="7200" dirty="0" smtClean="0">
                <a:solidFill>
                  <a:srgbClr val="FFFF99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72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7200" dirty="0" smtClean="0">
                <a:latin typeface="SutonnyMJ" pitchFamily="2" charset="0"/>
                <a:cs typeface="SutonnyMJ" pitchFamily="2" charset="0"/>
              </a:rPr>
            </a:b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*10wU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eûwbe©vPbx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‰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Zwi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Avb‡Z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|</a:t>
            </a:r>
            <a:b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</a:br>
            <a:endParaRPr lang="en-US" sz="7200" dirty="0">
              <a:solidFill>
                <a:srgbClr val="0000FF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9600" dirty="0" err="1" smtClean="0"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9600" dirty="0" smtClean="0">
                <a:latin typeface="SutonnyMJ" pitchFamily="2" charset="0"/>
                <a:cs typeface="SutonnyMJ" pitchFamily="2" charset="0"/>
              </a:rPr>
              <a:t>`</a:t>
            </a:r>
            <a:endParaRPr lang="en-US" sz="9600" dirty="0"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4" name="Content Placeholder 3" descr="Hydrangea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505744" y="1527175"/>
            <a:ext cx="6096000" cy="4572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927</TotalTime>
  <Words>46</Words>
  <Application>Microsoft Office PowerPoint</Application>
  <PresentationFormat>On-screen Show (4:3)</PresentationFormat>
  <Paragraphs>16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Slide 1</vt:lpstr>
      <vt:lpstr>Dc¯’vcbvq: myjZvb Avn‡g` cÖfvlK Bmjv‡gi BwZnvm I ms¯‹…wZ  K¨v›Ub‡g›U cvewjK ¯‹zj I K‡jR,‡gv‡gbkvnx</vt:lpstr>
      <vt:lpstr>Slide 3</vt:lpstr>
      <vt:lpstr>                                                                               Av‡jvP¨ welq:nviyb-Ai-ikx` (786-809)        1)‰e‡`wkK bxwZ:            #evBRv›UvBb‡`i mv‡_ hy×                *AvBwi‡bi mv‡_ hy×(791)                *bvBwm‡dviv‡mi  mv‡_ hy×(803-806)         2)evg©vKx cwiev‡ii DÌvb:(787-803)             #evg©vKx cwiev‡ii cwiPq                *Lvwj` evg©vKx                *Bqvwnqv evg©vKx                   (dRj,Rvdi,gymv,gynv¤§`)                *evg©vKx cwiev‡ii e¨vcK AvwacZ¨                   </vt:lpstr>
      <vt:lpstr>  #evg©vKx‡`i cZ‡bi KviY              *iv‡R¨i D”Pc`¯Í e¨w³‡`i wnsmv              *Rvdi-Avevmvi †Mvcb weevn              *Avie-cviwmK Ø›Ø              *evg©vKx‡`i cÖfve I myL¨vwZ              *wkqv-mywbœ Ø›Ø              *dRj web ivweŸi kÎyZv              *Avjx eskxq‡`i mv‡_ fvj m¤úK©     </vt:lpstr>
      <vt:lpstr>      #evg©vKx cwiev‡ii aŸsm mvab:           *evg©vKx cwiev‡ii mKj‡K †MÖdZvi           *Bqvwnqv,Rvdi KvivMv‡i g„Z¨y            *gymv,gynv¤§‡`i gyw³jvf   3) nviæb-AiÑikx‡`i g„Z¨y:                          *809wLª:     </vt:lpstr>
      <vt:lpstr>Any Quetion?    </vt:lpstr>
      <vt:lpstr>evoxi KvR: *10wU eûwbe©vPbx cÖkœ ‰Zwi K‡i Avb‡Z n‡e|  </vt:lpstr>
      <vt:lpstr>ab¨ev`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Lotus</dc:creator>
  <cp:lastModifiedBy>Lotus</cp:lastModifiedBy>
  <cp:revision>230</cp:revision>
  <dcterms:created xsi:type="dcterms:W3CDTF">2015-04-27T03:43:56Z</dcterms:created>
  <dcterms:modified xsi:type="dcterms:W3CDTF">2016-01-12T05:43:08Z</dcterms:modified>
</cp:coreProperties>
</file>