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A280-328A-489B-807F-2D1773E19373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92358-75FE-43A9-A29C-B931E35D6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7772400" cy="541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Pictures\Sample Pictures\Chrysanthe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304800"/>
            <a:ext cx="3124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9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¯^v</a:t>
            </a:r>
          </a:p>
          <a:p>
            <a:r>
              <a:rPr lang="en-US" sz="9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M</a:t>
            </a:r>
          </a:p>
          <a:p>
            <a:r>
              <a:rPr lang="en-US" sz="9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Z</a:t>
            </a:r>
          </a:p>
          <a:p>
            <a:r>
              <a:rPr lang="en-US" sz="9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g</a:t>
            </a:r>
            <a:endParaRPr lang="en-US" sz="9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C:\Users\Lotus computer\Desktop\20161118_20243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91201"/>
            <a:ext cx="9144000" cy="106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66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পূe©cvV</a:t>
            </a:r>
            <a:r>
              <a:rPr lang="en-US" sz="66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hvPvB</a:t>
            </a:r>
            <a:endParaRPr lang="en-US" sz="6600" b="1" u="sng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6600" b="1" u="sng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শব্দগঠন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প্রক্রিয়া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আলোচনা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আজকের</a:t>
            </a:r>
            <a:r>
              <a:rPr lang="en-US" b="1" dirty="0" smtClean="0"/>
              <a:t> </a:t>
            </a:r>
            <a:r>
              <a:rPr lang="en-US" b="1" dirty="0" err="1" smtClean="0"/>
              <a:t>পাঠ</a:t>
            </a:r>
            <a:r>
              <a:rPr lang="en-US" b="1" dirty="0" smtClean="0"/>
              <a:t> - </a:t>
            </a:r>
            <a:r>
              <a:rPr lang="en-US" b="1" dirty="0" err="1" smtClean="0"/>
              <a:t>বাক্যতত্ত্ব</a:t>
            </a:r>
            <a:r>
              <a:rPr lang="en-US" b="1" dirty="0" smtClean="0"/>
              <a:t>      (</a:t>
            </a:r>
            <a:r>
              <a:rPr lang="en-US" b="1" dirty="0" err="1" smtClean="0"/>
              <a:t>পাঠ</a:t>
            </a:r>
            <a:r>
              <a:rPr lang="en-US" b="1" dirty="0" smtClean="0"/>
              <a:t>- ১/১)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Left-Right Arrow 3"/>
          <p:cNvSpPr/>
          <p:nvPr/>
        </p:nvSpPr>
        <p:spPr>
          <a:xfrm>
            <a:off x="2895600" y="1295400"/>
            <a:ext cx="3733800" cy="1219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শিখনফল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95600"/>
            <a:ext cx="914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3600" b="1" dirty="0" err="1" smtClean="0">
                <a:solidFill>
                  <a:srgbClr val="FFFF00"/>
                </a:solidFill>
              </a:rPr>
              <a:t>এই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শেষে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শিক্ষা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_©xiv</a:t>
            </a:r>
            <a:r>
              <a:rPr lang="en-US" sz="48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বাক্যের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সংজ্ঞা,সার্থক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বাক্যের</a:t>
            </a:r>
            <a:r>
              <a:rPr lang="en-US" sz="40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গুণাবলি</a:t>
            </a:r>
            <a:endParaRPr lang="en-US" sz="40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3100" b="1" dirty="0">
                <a:latin typeface="SutonnyMJ" pitchFamily="2" charset="0"/>
                <a:cs typeface="SutonnyMJ" pitchFamily="2" charset="0"/>
              </a:rPr>
            </a:br>
            <a:r>
              <a:rPr lang="en-US" sz="31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1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31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1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cÖkœt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mv_©K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¸Y _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6000" dirty="0">
                <a:latin typeface="SutonnyMJ" pitchFamily="2" charset="0"/>
                <a:cs typeface="SutonnyMJ" pitchFamily="2" charset="0"/>
              </a:rPr>
            </a:b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DËit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fvlvi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gŠwjK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 ‡h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myweb¨স্ত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c`mgwó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e³vi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m¤ú~Y©iƒ‡c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cÖKvwkZ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fvlvi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wePv‡i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mv_©K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¸Y _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Avek¨K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 </a:t>
            </a:r>
          </a:p>
          <a:p>
            <a:pPr marL="914400" lvl="1" indent="-51435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১)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AvKv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•¶v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marL="914400" lvl="1" indent="-514350">
              <a:buNone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২)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AvmwË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bKU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।</a:t>
            </a:r>
          </a:p>
          <a:p>
            <a:pPr marL="514350" indent="-514350">
              <a:buNone/>
            </a:pPr>
            <a:r>
              <a:rPr lang="en-US" b="1" dirty="0" smtClean="0">
                <a:latin typeface="SutonnyMJ" pitchFamily="2" charset="0"/>
                <a:cs typeface="SutonnyMJ" pitchFamily="2" charset="0"/>
              </a:rPr>
              <a:t>	 ৩)†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hvM¨Zv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  <a:ln w="76200"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1)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AvKv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•¶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v: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®‹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vifv‡e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evSvi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GK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c‡`i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c`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B”Qv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-B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•¶v |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hgbÑÔc„w_ex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m~‡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h©i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Pvwiw`‡K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ÕÑ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ej‡j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evK¨wU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weÁvwcZ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AviI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wKQy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kvbevi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B”Qv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evK¨wU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Ôc„w_ex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m~‡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h©i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Pvwiw`‡K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Nv‡iÕ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ej‡j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c~Y©v½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AvKv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•¶vi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wbe„wË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c~Y©v½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|</a:t>
            </a:r>
          </a:p>
          <a:p>
            <a:pPr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pPr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2)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AvmwË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t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cÖKv‡ki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Ggbfv‡e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mvRv‡Z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evavMÖস্ত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</a:t>
            </a:r>
          </a:p>
          <a:p>
            <a:pPr>
              <a:buNone/>
            </a:pPr>
            <a:r>
              <a:rPr lang="en-US" dirty="0" err="1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A_©m½wZ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i¶vi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myk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„•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Lj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c`-web¨vmB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AvmwË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</a:t>
            </a:r>
          </a:p>
          <a:p>
            <a:pPr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Ò¯^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vaxbZv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gvP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w`em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26ÓÑ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jLv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c`-web¨vm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nIqvq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fvewU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h_vh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_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cÖKvwkZ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c~Y©fv‡e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c`¸†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wbম্নwjwLZfv‡e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h_v¯’v‡b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mwbœweó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 Ò26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gvP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vaxbZv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w`em|Ó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Ñ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Dwল্লwLZ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evK¨wU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AvmwËm¤úbœ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</a:t>
            </a: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/>
          </a:solidFill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>
                <a:latin typeface="SutonnyMJ" pitchFamily="2" charset="0"/>
                <a:cs typeface="SutonnyMJ" pitchFamily="2" charset="0"/>
              </a:rPr>
              <a:t>3)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hvM¨Zvt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evK¨w¯’Z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c`mg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A_©MZ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fveMZ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gjeÜ‡bi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hgbÑÒel©vi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e„wó‡Z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প্লve‡bi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nqÓÑ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hvM¨Zvm¤úbœ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evK¨wU‡Z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c`mg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A_©MZ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fveMZ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Òel©vi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`ª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প্লাe‡bi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K‡iÓÑ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ej‡j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evK¨wU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fvecÖKv‡ki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nviv‡e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`ª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প্লাবনের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 </a:t>
            </a:r>
          </a:p>
          <a:p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GQvovI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hvM¨Zvi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m‡½ 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wbন্মwjwLZ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RwoZ</a:t>
            </a:r>
            <a:r>
              <a:rPr lang="en-US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K)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ixwZwm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A_©evPKZv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L) 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y‡e©va¨Zv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M)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Dcgvi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fyj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N)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evûj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†`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O)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evMavivi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cwieZ©b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dirty="0">
                <a:latin typeface="SutonnyMJ" pitchFamily="2" charset="0"/>
                <a:cs typeface="SutonnyMJ" pitchFamily="2" charset="0"/>
              </a:rPr>
              <a:t>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রুচণ্ডাjx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|</a:t>
            </a: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b="1" dirty="0" err="1" smtClean="0"/>
              <a:t>মূল্যায়ন</a:t>
            </a:r>
            <a:r>
              <a:rPr lang="en-US" sz="6000" b="1" dirty="0" smtClean="0"/>
              <a:t>:</a:t>
            </a:r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mv_©K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evK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MV‡b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¸Y _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vKv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315200"/>
          </a:xfrm>
        </p:spPr>
        <p:txBody>
          <a:bodyPr/>
          <a:lstStyle/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"/>
            <a:ext cx="9144000" cy="73096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			  ?</a:t>
            </a:r>
          </a:p>
          <a:p>
            <a:pPr algn="ctr"/>
            <a:r>
              <a:rPr lang="en-US" sz="5400" b="1" dirty="0" err="1" smtClean="0"/>
              <a:t>বাড়ির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r>
              <a:rPr lang="en-US" sz="5400" b="1" dirty="0" smtClean="0"/>
              <a:t>: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mv_©K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  ˆ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5400" b="1" dirty="0">
              <a:latin typeface="SutonnyMJ" pitchFamily="2" charset="0"/>
              <a:cs typeface="SutonnyMJ" pitchFamily="2" charset="0"/>
            </a:endParaRPr>
          </a:p>
          <a:p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9600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ধ</a:t>
            </a:r>
          </a:p>
          <a:p>
            <a:pPr algn="ctr">
              <a:buNone/>
            </a:pP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ন্য</a:t>
            </a:r>
            <a:endParaRPr lang="en-US" sz="104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10400" b="1" dirty="0" err="1" smtClean="0">
                <a:latin typeface="SutonnyMJ" pitchFamily="2" charset="0"/>
                <a:cs typeface="SutonnyMJ" pitchFamily="2" charset="0"/>
              </a:rPr>
              <a:t>বা</a:t>
            </a:r>
            <a:endParaRPr lang="en-US" sz="10400" b="1" dirty="0" smtClean="0"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10400" b="1" dirty="0" smtClean="0">
                <a:latin typeface="SutonnyMJ" pitchFamily="2" charset="0"/>
                <a:cs typeface="SutonnyMJ" pitchFamily="2" charset="0"/>
              </a:rPr>
              <a:t>দ</a:t>
            </a:r>
            <a:endParaRPr lang="en-US" sz="10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281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আজকের পাঠ - বাক্যতত্ত্ব      (পাঠ- ১/১)</vt:lpstr>
      <vt:lpstr>  আজকের পাঠ cÖkœt evK¨ Kv‡K e‡j ? GKwU mv_©K evK¨ MV‡b Kx Kx ˆewkó¨ ev ¸Y _vKv Avek¨K ?  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Lotus computer</dc:creator>
  <cp:lastModifiedBy>Lotus computer</cp:lastModifiedBy>
  <cp:revision>15</cp:revision>
  <dcterms:created xsi:type="dcterms:W3CDTF">2016-12-12T18:00:55Z</dcterms:created>
  <dcterms:modified xsi:type="dcterms:W3CDTF">2016-12-23T06:29:12Z</dcterms:modified>
</cp:coreProperties>
</file>