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6" r:id="rId3"/>
    <p:sldId id="27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3" r:id="rId12"/>
    <p:sldId id="274" r:id="rId13"/>
    <p:sldId id="27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2551" autoAdjust="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D84858-37F6-42D8-82DE-A2176767F95A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281ADE-45CA-4B26-92CD-4D0CF62521C6}">
      <dgm:prSet phldrT="[Text]" phldr="1"/>
      <dgm:spPr/>
      <dgm:t>
        <a:bodyPr/>
        <a:lstStyle/>
        <a:p>
          <a:endParaRPr lang="en-US" dirty="0"/>
        </a:p>
      </dgm:t>
    </dgm:pt>
    <dgm:pt modelId="{363A5EE8-CD6A-404B-AF99-EFE4512EF263}" type="parTrans" cxnId="{D5AF76DE-35AD-46C7-9071-6DDE98874CCE}">
      <dgm:prSet/>
      <dgm:spPr/>
      <dgm:t>
        <a:bodyPr/>
        <a:lstStyle/>
        <a:p>
          <a:endParaRPr lang="en-US"/>
        </a:p>
      </dgm:t>
    </dgm:pt>
    <dgm:pt modelId="{5C5CF678-62D2-4DF0-BEFB-2657FB919208}" type="sibTrans" cxnId="{D5AF76DE-35AD-46C7-9071-6DDE98874CCE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FEB72DBD-05DF-4D56-81A7-4EDA9D201EC0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n-BD" dirty="0" smtClean="0">
              <a:latin typeface="NikoshBAN" pitchFamily="2" charset="0"/>
              <a:cs typeface="NikoshBAN" pitchFamily="2" charset="0"/>
            </a:rPr>
            <a:t>জন্ম-মৃত্যু</a:t>
          </a:r>
          <a:endParaRPr lang="en-US" dirty="0"/>
        </a:p>
      </dgm:t>
    </dgm:pt>
    <dgm:pt modelId="{913CD8D2-022B-482A-86F0-3F37E0F738F0}" type="parTrans" cxnId="{55F1C8FD-F370-4016-A0DA-8934D9BCA96D}">
      <dgm:prSet/>
      <dgm:spPr/>
      <dgm:t>
        <a:bodyPr/>
        <a:lstStyle/>
        <a:p>
          <a:endParaRPr lang="en-US"/>
        </a:p>
      </dgm:t>
    </dgm:pt>
    <dgm:pt modelId="{782EC6EA-D65F-45DF-9903-BC58F27D6B06}" type="sibTrans" cxnId="{55F1C8FD-F370-4016-A0DA-8934D9BCA96D}">
      <dgm:prSet/>
      <dgm:spPr/>
      <dgm:t>
        <a:bodyPr/>
        <a:lstStyle/>
        <a:p>
          <a:endParaRPr lang="en-US"/>
        </a:p>
      </dgm:t>
    </dgm:pt>
    <dgm:pt modelId="{114B9628-D428-4E01-AC7C-EE93B4C114A8}">
      <dgm:prSet phldrT="[Text]"/>
      <dgm:spPr>
        <a:solidFill>
          <a:srgbClr val="00B0F0"/>
        </a:solidFill>
      </dgm:spPr>
      <dgm:t>
        <a:bodyPr/>
        <a:lstStyle/>
        <a:p>
          <a:r>
            <a:rPr lang="bn-BD" dirty="0" smtClean="0">
              <a:latin typeface="NikoshBAN" pitchFamily="2" charset="0"/>
              <a:cs typeface="NikoshBAN" pitchFamily="2" charset="0"/>
            </a:rPr>
            <a:t>বৃদ্ধি</a:t>
          </a:r>
          <a:endParaRPr lang="en-US" dirty="0"/>
        </a:p>
      </dgm:t>
    </dgm:pt>
    <dgm:pt modelId="{11C6E2A5-50C2-46C1-94E4-328FA57A52C8}" type="parTrans" cxnId="{8413DBB6-6014-4D03-880A-E8E56B310140}">
      <dgm:prSet/>
      <dgm:spPr/>
      <dgm:t>
        <a:bodyPr/>
        <a:lstStyle/>
        <a:p>
          <a:endParaRPr lang="en-US"/>
        </a:p>
      </dgm:t>
    </dgm:pt>
    <dgm:pt modelId="{EAB922C3-5D44-4AF3-BB61-417A1A64223E}" type="sibTrans" cxnId="{8413DBB6-6014-4D03-880A-E8E56B310140}">
      <dgm:prSet/>
      <dgm:spPr/>
      <dgm:t>
        <a:bodyPr/>
        <a:lstStyle/>
        <a:p>
          <a:endParaRPr lang="en-US"/>
        </a:p>
      </dgm:t>
    </dgm:pt>
    <dgm:pt modelId="{AECFE9BE-43B8-4A68-AA08-ACE34021EA15}">
      <dgm:prSet phldrT="[Text]"/>
      <dgm:spPr>
        <a:solidFill>
          <a:srgbClr val="7030A0"/>
        </a:solidFill>
      </dgm:spPr>
      <dgm:t>
        <a:bodyPr/>
        <a:lstStyle/>
        <a:p>
          <a:r>
            <a:rPr lang="bn-BD" dirty="0" smtClean="0">
              <a:latin typeface="NikoshBAN" pitchFamily="2" charset="0"/>
              <a:cs typeface="NikoshBAN" pitchFamily="2" charset="0"/>
            </a:rPr>
            <a:t>খাদ্য গ্রহন</a:t>
          </a:r>
          <a:endParaRPr lang="en-US" dirty="0"/>
        </a:p>
      </dgm:t>
    </dgm:pt>
    <dgm:pt modelId="{2232EDA1-6217-4D90-B561-5DEE0FC94C96}" type="parTrans" cxnId="{9E9E5323-9C2B-46C6-97C6-8B8B0F0C3E91}">
      <dgm:prSet/>
      <dgm:spPr/>
      <dgm:t>
        <a:bodyPr/>
        <a:lstStyle/>
        <a:p>
          <a:endParaRPr lang="en-US"/>
        </a:p>
      </dgm:t>
    </dgm:pt>
    <dgm:pt modelId="{EB4D9A90-B9F0-4194-82F4-DECB2A081ADD}" type="sibTrans" cxnId="{9E9E5323-9C2B-46C6-97C6-8B8B0F0C3E91}">
      <dgm:prSet/>
      <dgm:spPr/>
      <dgm:t>
        <a:bodyPr/>
        <a:lstStyle/>
        <a:p>
          <a:endParaRPr lang="en-US"/>
        </a:p>
      </dgm:t>
    </dgm:pt>
    <dgm:pt modelId="{53FAD6F6-02D8-4AD6-811D-035D8F999EF5}">
      <dgm:prSet phldrT="[Text]"/>
      <dgm:spPr>
        <a:solidFill>
          <a:srgbClr val="00B050"/>
        </a:solidFill>
      </dgm:spPr>
      <dgm:t>
        <a:bodyPr/>
        <a:lstStyle/>
        <a:p>
          <a:r>
            <a:rPr lang="bn-BD" dirty="0" smtClean="0">
              <a:latin typeface="NikoshBAN" pitchFamily="2" charset="0"/>
              <a:cs typeface="NikoshBAN" pitchFamily="2" charset="0"/>
            </a:rPr>
            <a:t>বংশ বিস্তার   </a:t>
          </a:r>
          <a:endParaRPr lang="en-US" dirty="0"/>
        </a:p>
      </dgm:t>
    </dgm:pt>
    <dgm:pt modelId="{C6B4F679-6FD0-45D4-9FDD-AD4E3CA71623}" type="parTrans" cxnId="{7199F468-E6B5-407B-9E22-B44E8E52CA1D}">
      <dgm:prSet/>
      <dgm:spPr/>
      <dgm:t>
        <a:bodyPr/>
        <a:lstStyle/>
        <a:p>
          <a:endParaRPr lang="en-US"/>
        </a:p>
      </dgm:t>
    </dgm:pt>
    <dgm:pt modelId="{64DAB883-7566-43EE-944E-911AC7BAB4C7}" type="sibTrans" cxnId="{7199F468-E6B5-407B-9E22-B44E8E52CA1D}">
      <dgm:prSet/>
      <dgm:spPr/>
      <dgm:t>
        <a:bodyPr/>
        <a:lstStyle/>
        <a:p>
          <a:endParaRPr lang="en-US"/>
        </a:p>
      </dgm:t>
    </dgm:pt>
    <dgm:pt modelId="{EB915954-4D95-4223-ABD1-7AB9E979D435}" type="pres">
      <dgm:prSet presAssocID="{CBD84858-37F6-42D8-82DE-A2176767F95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E2C63E7-F529-4681-AB2A-9183483B90AE}" type="pres">
      <dgm:prSet presAssocID="{46281ADE-45CA-4B26-92CD-4D0CF62521C6}" presName="node" presStyleLbl="node1" presStyleIdx="0" presStyleCnt="5" custScaleX="144889" custScaleY="148336" custRadScaleRad="98926" custRadScaleInc="-47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EDE91E-21CC-4093-9CAF-EBA55802090B}" type="pres">
      <dgm:prSet presAssocID="{46281ADE-45CA-4B26-92CD-4D0CF62521C6}" presName="spNode" presStyleCnt="0"/>
      <dgm:spPr/>
    </dgm:pt>
    <dgm:pt modelId="{97BCA375-36F4-4ED9-9102-CBA78B0D5E7B}" type="pres">
      <dgm:prSet presAssocID="{5C5CF678-62D2-4DF0-BEFB-2657FB919208}" presName="sibTrans" presStyleLbl="sibTrans1D1" presStyleIdx="0" presStyleCnt="5"/>
      <dgm:spPr/>
      <dgm:t>
        <a:bodyPr/>
        <a:lstStyle/>
        <a:p>
          <a:endParaRPr lang="en-US"/>
        </a:p>
      </dgm:t>
    </dgm:pt>
    <dgm:pt modelId="{70C0744C-684A-4A14-AE44-3E9616E1586D}" type="pres">
      <dgm:prSet presAssocID="{FEB72DBD-05DF-4D56-81A7-4EDA9D201EC0}" presName="node" presStyleLbl="node1" presStyleIdx="1" presStyleCnt="5" custRadScaleRad="137818" custRadScaleInc="452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0CD678-CDBA-424B-827E-CBF0CF7EFC35}" type="pres">
      <dgm:prSet presAssocID="{FEB72DBD-05DF-4D56-81A7-4EDA9D201EC0}" presName="spNode" presStyleCnt="0"/>
      <dgm:spPr/>
    </dgm:pt>
    <dgm:pt modelId="{E1A55196-D288-4B5E-A896-247E4D82D724}" type="pres">
      <dgm:prSet presAssocID="{782EC6EA-D65F-45DF-9903-BC58F27D6B06}" presName="sibTrans" presStyleLbl="sibTrans1D1" presStyleIdx="1" presStyleCnt="5"/>
      <dgm:spPr/>
      <dgm:t>
        <a:bodyPr/>
        <a:lstStyle/>
        <a:p>
          <a:endParaRPr lang="en-US"/>
        </a:p>
      </dgm:t>
    </dgm:pt>
    <dgm:pt modelId="{0D456ABA-C511-4F4A-93CC-0D4D8E3FF43B}" type="pres">
      <dgm:prSet presAssocID="{114B9628-D428-4E01-AC7C-EE93B4C114A8}" presName="node" presStyleLbl="node1" presStyleIdx="2" presStyleCnt="5" custRadScaleRad="97145" custRadScaleInc="-212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5BD7F-D5AA-411D-8EC2-F3807A8A5233}" type="pres">
      <dgm:prSet presAssocID="{114B9628-D428-4E01-AC7C-EE93B4C114A8}" presName="spNode" presStyleCnt="0"/>
      <dgm:spPr/>
    </dgm:pt>
    <dgm:pt modelId="{9B35296C-A2F9-4E34-A93F-431E85C1BE1C}" type="pres">
      <dgm:prSet presAssocID="{EAB922C3-5D44-4AF3-BB61-417A1A64223E}" presName="sibTrans" presStyleLbl="sibTrans1D1" presStyleIdx="2" presStyleCnt="5"/>
      <dgm:spPr/>
      <dgm:t>
        <a:bodyPr/>
        <a:lstStyle/>
        <a:p>
          <a:endParaRPr lang="en-US"/>
        </a:p>
      </dgm:t>
    </dgm:pt>
    <dgm:pt modelId="{725CF202-56D8-45C1-8A07-62DECF1A542F}" type="pres">
      <dgm:prSet presAssocID="{AECFE9BE-43B8-4A68-AA08-ACE34021EA15}" presName="node" presStyleLbl="node1" presStyleIdx="3" presStyleCnt="5" custRadScaleRad="94371" custRadScaleInc="130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61F8CF-32A0-4DD8-906B-802EC614BDFE}" type="pres">
      <dgm:prSet presAssocID="{AECFE9BE-43B8-4A68-AA08-ACE34021EA15}" presName="spNode" presStyleCnt="0"/>
      <dgm:spPr/>
    </dgm:pt>
    <dgm:pt modelId="{97C0C9AF-F571-4F07-AFC9-57984C38C7F7}" type="pres">
      <dgm:prSet presAssocID="{EB4D9A90-B9F0-4194-82F4-DECB2A081ADD}" presName="sibTrans" presStyleLbl="sibTrans1D1" presStyleIdx="3" presStyleCnt="5"/>
      <dgm:spPr/>
      <dgm:t>
        <a:bodyPr/>
        <a:lstStyle/>
        <a:p>
          <a:endParaRPr lang="en-US"/>
        </a:p>
      </dgm:t>
    </dgm:pt>
    <dgm:pt modelId="{E368DE23-DB1A-4EC1-B751-F8647FF37E11}" type="pres">
      <dgm:prSet presAssocID="{53FAD6F6-02D8-4AD6-811D-035D8F999EF5}" presName="node" presStyleLbl="node1" presStyleIdx="4" presStyleCnt="5" custRadScaleRad="121122" custRadScaleInc="-411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EEF42D-C6A6-4CDC-97DA-37858EBC0DF6}" type="pres">
      <dgm:prSet presAssocID="{53FAD6F6-02D8-4AD6-811D-035D8F999EF5}" presName="spNode" presStyleCnt="0"/>
      <dgm:spPr/>
    </dgm:pt>
    <dgm:pt modelId="{6039B4A4-B38A-4163-A13F-A2EA77094474}" type="pres">
      <dgm:prSet presAssocID="{64DAB883-7566-43EE-944E-911AC7BAB4C7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26C646FD-922C-4A27-BE08-8264C6A98895}" type="presOf" srcId="{64DAB883-7566-43EE-944E-911AC7BAB4C7}" destId="{6039B4A4-B38A-4163-A13F-A2EA77094474}" srcOrd="0" destOrd="0" presId="urn:microsoft.com/office/officeart/2005/8/layout/cycle5"/>
    <dgm:cxn modelId="{9E9E5323-9C2B-46C6-97C6-8B8B0F0C3E91}" srcId="{CBD84858-37F6-42D8-82DE-A2176767F95A}" destId="{AECFE9BE-43B8-4A68-AA08-ACE34021EA15}" srcOrd="3" destOrd="0" parTransId="{2232EDA1-6217-4D90-B561-5DEE0FC94C96}" sibTransId="{EB4D9A90-B9F0-4194-82F4-DECB2A081ADD}"/>
    <dgm:cxn modelId="{D5AF76DE-35AD-46C7-9071-6DDE98874CCE}" srcId="{CBD84858-37F6-42D8-82DE-A2176767F95A}" destId="{46281ADE-45CA-4B26-92CD-4D0CF62521C6}" srcOrd="0" destOrd="0" parTransId="{363A5EE8-CD6A-404B-AF99-EFE4512EF263}" sibTransId="{5C5CF678-62D2-4DF0-BEFB-2657FB919208}"/>
    <dgm:cxn modelId="{E85BCA3B-332C-48AE-A3FB-44F16102A70F}" type="presOf" srcId="{53FAD6F6-02D8-4AD6-811D-035D8F999EF5}" destId="{E368DE23-DB1A-4EC1-B751-F8647FF37E11}" srcOrd="0" destOrd="0" presId="urn:microsoft.com/office/officeart/2005/8/layout/cycle5"/>
    <dgm:cxn modelId="{14CE182E-ED65-4667-8B04-3AB6EACA1D08}" type="presOf" srcId="{AECFE9BE-43B8-4A68-AA08-ACE34021EA15}" destId="{725CF202-56D8-45C1-8A07-62DECF1A542F}" srcOrd="0" destOrd="0" presId="urn:microsoft.com/office/officeart/2005/8/layout/cycle5"/>
    <dgm:cxn modelId="{DF06DDC0-45C6-4266-987C-AB201D3D22D8}" type="presOf" srcId="{FEB72DBD-05DF-4D56-81A7-4EDA9D201EC0}" destId="{70C0744C-684A-4A14-AE44-3E9616E1586D}" srcOrd="0" destOrd="0" presId="urn:microsoft.com/office/officeart/2005/8/layout/cycle5"/>
    <dgm:cxn modelId="{7199F468-E6B5-407B-9E22-B44E8E52CA1D}" srcId="{CBD84858-37F6-42D8-82DE-A2176767F95A}" destId="{53FAD6F6-02D8-4AD6-811D-035D8F999EF5}" srcOrd="4" destOrd="0" parTransId="{C6B4F679-6FD0-45D4-9FDD-AD4E3CA71623}" sibTransId="{64DAB883-7566-43EE-944E-911AC7BAB4C7}"/>
    <dgm:cxn modelId="{979F046D-B0A7-44AD-AAE6-243FCAD160B7}" type="presOf" srcId="{EB4D9A90-B9F0-4194-82F4-DECB2A081ADD}" destId="{97C0C9AF-F571-4F07-AFC9-57984C38C7F7}" srcOrd="0" destOrd="0" presId="urn:microsoft.com/office/officeart/2005/8/layout/cycle5"/>
    <dgm:cxn modelId="{FDDCC4B1-AFAE-40B0-A39E-122B4BD96C65}" type="presOf" srcId="{CBD84858-37F6-42D8-82DE-A2176767F95A}" destId="{EB915954-4D95-4223-ABD1-7AB9E979D435}" srcOrd="0" destOrd="0" presId="urn:microsoft.com/office/officeart/2005/8/layout/cycle5"/>
    <dgm:cxn modelId="{1F0A48E2-1123-45FA-A336-3854B0B53F16}" type="presOf" srcId="{EAB922C3-5D44-4AF3-BB61-417A1A64223E}" destId="{9B35296C-A2F9-4E34-A93F-431E85C1BE1C}" srcOrd="0" destOrd="0" presId="urn:microsoft.com/office/officeart/2005/8/layout/cycle5"/>
    <dgm:cxn modelId="{A18CA7E7-0F4E-4117-9F5E-42ED9362BD38}" type="presOf" srcId="{114B9628-D428-4E01-AC7C-EE93B4C114A8}" destId="{0D456ABA-C511-4F4A-93CC-0D4D8E3FF43B}" srcOrd="0" destOrd="0" presId="urn:microsoft.com/office/officeart/2005/8/layout/cycle5"/>
    <dgm:cxn modelId="{8413DBB6-6014-4D03-880A-E8E56B310140}" srcId="{CBD84858-37F6-42D8-82DE-A2176767F95A}" destId="{114B9628-D428-4E01-AC7C-EE93B4C114A8}" srcOrd="2" destOrd="0" parTransId="{11C6E2A5-50C2-46C1-94E4-328FA57A52C8}" sibTransId="{EAB922C3-5D44-4AF3-BB61-417A1A64223E}"/>
    <dgm:cxn modelId="{4B194D99-843B-4842-8843-BC7028A9B95F}" type="presOf" srcId="{782EC6EA-D65F-45DF-9903-BC58F27D6B06}" destId="{E1A55196-D288-4B5E-A896-247E4D82D724}" srcOrd="0" destOrd="0" presId="urn:microsoft.com/office/officeart/2005/8/layout/cycle5"/>
    <dgm:cxn modelId="{05F7B653-2DAE-4678-BDF4-5ECE0B6C758C}" type="presOf" srcId="{5C5CF678-62D2-4DF0-BEFB-2657FB919208}" destId="{97BCA375-36F4-4ED9-9102-CBA78B0D5E7B}" srcOrd="0" destOrd="0" presId="urn:microsoft.com/office/officeart/2005/8/layout/cycle5"/>
    <dgm:cxn modelId="{3DC2A596-98F9-4C7B-BB01-728759A26437}" type="presOf" srcId="{46281ADE-45CA-4B26-92CD-4D0CF62521C6}" destId="{0E2C63E7-F529-4681-AB2A-9183483B90AE}" srcOrd="0" destOrd="0" presId="urn:microsoft.com/office/officeart/2005/8/layout/cycle5"/>
    <dgm:cxn modelId="{55F1C8FD-F370-4016-A0DA-8934D9BCA96D}" srcId="{CBD84858-37F6-42D8-82DE-A2176767F95A}" destId="{FEB72DBD-05DF-4D56-81A7-4EDA9D201EC0}" srcOrd="1" destOrd="0" parTransId="{913CD8D2-022B-482A-86F0-3F37E0F738F0}" sibTransId="{782EC6EA-D65F-45DF-9903-BC58F27D6B06}"/>
    <dgm:cxn modelId="{F69CFE9D-17DB-4EEF-A653-E2347E6B05F3}" type="presParOf" srcId="{EB915954-4D95-4223-ABD1-7AB9E979D435}" destId="{0E2C63E7-F529-4681-AB2A-9183483B90AE}" srcOrd="0" destOrd="0" presId="urn:microsoft.com/office/officeart/2005/8/layout/cycle5"/>
    <dgm:cxn modelId="{8E2D0FCF-961A-4C87-96C6-7366F554AE67}" type="presParOf" srcId="{EB915954-4D95-4223-ABD1-7AB9E979D435}" destId="{36EDE91E-21CC-4093-9CAF-EBA55802090B}" srcOrd="1" destOrd="0" presId="urn:microsoft.com/office/officeart/2005/8/layout/cycle5"/>
    <dgm:cxn modelId="{54291A35-172A-4837-BBDC-AAF052DDFA24}" type="presParOf" srcId="{EB915954-4D95-4223-ABD1-7AB9E979D435}" destId="{97BCA375-36F4-4ED9-9102-CBA78B0D5E7B}" srcOrd="2" destOrd="0" presId="urn:microsoft.com/office/officeart/2005/8/layout/cycle5"/>
    <dgm:cxn modelId="{7543B3BD-5455-4DF7-95CA-FB04DD571FDD}" type="presParOf" srcId="{EB915954-4D95-4223-ABD1-7AB9E979D435}" destId="{70C0744C-684A-4A14-AE44-3E9616E1586D}" srcOrd="3" destOrd="0" presId="urn:microsoft.com/office/officeart/2005/8/layout/cycle5"/>
    <dgm:cxn modelId="{8E1942B8-B16C-4D9D-B590-983977B092D5}" type="presParOf" srcId="{EB915954-4D95-4223-ABD1-7AB9E979D435}" destId="{1D0CD678-CDBA-424B-827E-CBF0CF7EFC35}" srcOrd="4" destOrd="0" presId="urn:microsoft.com/office/officeart/2005/8/layout/cycle5"/>
    <dgm:cxn modelId="{59988B4F-A695-42F1-B3FF-8E2F47C6C7E7}" type="presParOf" srcId="{EB915954-4D95-4223-ABD1-7AB9E979D435}" destId="{E1A55196-D288-4B5E-A896-247E4D82D724}" srcOrd="5" destOrd="0" presId="urn:microsoft.com/office/officeart/2005/8/layout/cycle5"/>
    <dgm:cxn modelId="{551943B7-268E-47F9-A39A-6DF0B3464F64}" type="presParOf" srcId="{EB915954-4D95-4223-ABD1-7AB9E979D435}" destId="{0D456ABA-C511-4F4A-93CC-0D4D8E3FF43B}" srcOrd="6" destOrd="0" presId="urn:microsoft.com/office/officeart/2005/8/layout/cycle5"/>
    <dgm:cxn modelId="{5B48C193-486A-4EC3-A033-DE766E0C761D}" type="presParOf" srcId="{EB915954-4D95-4223-ABD1-7AB9E979D435}" destId="{3A35BD7F-D5AA-411D-8EC2-F3807A8A5233}" srcOrd="7" destOrd="0" presId="urn:microsoft.com/office/officeart/2005/8/layout/cycle5"/>
    <dgm:cxn modelId="{8F0975EC-7E38-460B-A6AA-BA8784AEB0A7}" type="presParOf" srcId="{EB915954-4D95-4223-ABD1-7AB9E979D435}" destId="{9B35296C-A2F9-4E34-A93F-431E85C1BE1C}" srcOrd="8" destOrd="0" presId="urn:microsoft.com/office/officeart/2005/8/layout/cycle5"/>
    <dgm:cxn modelId="{42867C9C-B331-4D71-871B-E03C642CE380}" type="presParOf" srcId="{EB915954-4D95-4223-ABD1-7AB9E979D435}" destId="{725CF202-56D8-45C1-8A07-62DECF1A542F}" srcOrd="9" destOrd="0" presId="urn:microsoft.com/office/officeart/2005/8/layout/cycle5"/>
    <dgm:cxn modelId="{795B0908-36A2-4E16-8D8B-E4B9A3D174BC}" type="presParOf" srcId="{EB915954-4D95-4223-ABD1-7AB9E979D435}" destId="{5761F8CF-32A0-4DD8-906B-802EC614BDFE}" srcOrd="10" destOrd="0" presId="urn:microsoft.com/office/officeart/2005/8/layout/cycle5"/>
    <dgm:cxn modelId="{ADE2A28C-4E9C-4783-85AC-D877BAFBC32F}" type="presParOf" srcId="{EB915954-4D95-4223-ABD1-7AB9E979D435}" destId="{97C0C9AF-F571-4F07-AFC9-57984C38C7F7}" srcOrd="11" destOrd="0" presId="urn:microsoft.com/office/officeart/2005/8/layout/cycle5"/>
    <dgm:cxn modelId="{47634BF4-AB22-4793-9DB7-2D0BDB5444E8}" type="presParOf" srcId="{EB915954-4D95-4223-ABD1-7AB9E979D435}" destId="{E368DE23-DB1A-4EC1-B751-F8647FF37E11}" srcOrd="12" destOrd="0" presId="urn:microsoft.com/office/officeart/2005/8/layout/cycle5"/>
    <dgm:cxn modelId="{05CB236A-A331-440E-ADAC-16914B8A777D}" type="presParOf" srcId="{EB915954-4D95-4223-ABD1-7AB9E979D435}" destId="{30EEF42D-C6A6-4CDC-97DA-37858EBC0DF6}" srcOrd="13" destOrd="0" presId="urn:microsoft.com/office/officeart/2005/8/layout/cycle5"/>
    <dgm:cxn modelId="{ECCF9F4D-E47F-4D8B-AFD1-07BA9BBFE6BF}" type="presParOf" srcId="{EB915954-4D95-4223-ABD1-7AB9E979D435}" destId="{6039B4A4-B38A-4163-A13F-A2EA77094474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D84858-37F6-42D8-82DE-A2176767F95A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281ADE-45CA-4B26-92CD-4D0CF62521C6}">
      <dgm:prSet phldrT="[Text]" phldr="1"/>
      <dgm:spPr/>
      <dgm:t>
        <a:bodyPr/>
        <a:lstStyle/>
        <a:p>
          <a:endParaRPr lang="en-US" dirty="0"/>
        </a:p>
      </dgm:t>
    </dgm:pt>
    <dgm:pt modelId="{363A5EE8-CD6A-404B-AF99-EFE4512EF263}" type="parTrans" cxnId="{D5AF76DE-35AD-46C7-9071-6DDE98874CCE}">
      <dgm:prSet/>
      <dgm:spPr/>
      <dgm:t>
        <a:bodyPr/>
        <a:lstStyle/>
        <a:p>
          <a:endParaRPr lang="en-US"/>
        </a:p>
      </dgm:t>
    </dgm:pt>
    <dgm:pt modelId="{5C5CF678-62D2-4DF0-BEFB-2657FB919208}" type="sibTrans" cxnId="{D5AF76DE-35AD-46C7-9071-6DDE98874CCE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FEB72DBD-05DF-4D56-81A7-4EDA9D201EC0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n-BD" dirty="0" smtClean="0">
              <a:latin typeface="NikoshBAN" pitchFamily="2" charset="0"/>
              <a:cs typeface="NikoshBAN" pitchFamily="2" charset="0"/>
            </a:rPr>
            <a:t>জন্ম-মৃত্যু</a:t>
          </a:r>
          <a:endParaRPr lang="en-US" dirty="0"/>
        </a:p>
      </dgm:t>
    </dgm:pt>
    <dgm:pt modelId="{913CD8D2-022B-482A-86F0-3F37E0F738F0}" type="parTrans" cxnId="{55F1C8FD-F370-4016-A0DA-8934D9BCA96D}">
      <dgm:prSet/>
      <dgm:spPr/>
      <dgm:t>
        <a:bodyPr/>
        <a:lstStyle/>
        <a:p>
          <a:endParaRPr lang="en-US"/>
        </a:p>
      </dgm:t>
    </dgm:pt>
    <dgm:pt modelId="{782EC6EA-D65F-45DF-9903-BC58F27D6B06}" type="sibTrans" cxnId="{55F1C8FD-F370-4016-A0DA-8934D9BCA96D}">
      <dgm:prSet/>
      <dgm:spPr/>
      <dgm:t>
        <a:bodyPr/>
        <a:lstStyle/>
        <a:p>
          <a:endParaRPr lang="en-US"/>
        </a:p>
      </dgm:t>
    </dgm:pt>
    <dgm:pt modelId="{114B9628-D428-4E01-AC7C-EE93B4C114A8}">
      <dgm:prSet phldrT="[Text]"/>
      <dgm:spPr>
        <a:solidFill>
          <a:srgbClr val="00B0F0"/>
        </a:solidFill>
      </dgm:spPr>
      <dgm:t>
        <a:bodyPr/>
        <a:lstStyle/>
        <a:p>
          <a:r>
            <a:rPr lang="bn-BD" dirty="0" smtClean="0">
              <a:latin typeface="NikoshBAN" pitchFamily="2" charset="0"/>
              <a:cs typeface="NikoshBAN" pitchFamily="2" charset="0"/>
            </a:rPr>
            <a:t>বৃদ্ধি</a:t>
          </a:r>
          <a:endParaRPr lang="en-US" dirty="0"/>
        </a:p>
      </dgm:t>
    </dgm:pt>
    <dgm:pt modelId="{11C6E2A5-50C2-46C1-94E4-328FA57A52C8}" type="parTrans" cxnId="{8413DBB6-6014-4D03-880A-E8E56B310140}">
      <dgm:prSet/>
      <dgm:spPr/>
      <dgm:t>
        <a:bodyPr/>
        <a:lstStyle/>
        <a:p>
          <a:endParaRPr lang="en-US"/>
        </a:p>
      </dgm:t>
    </dgm:pt>
    <dgm:pt modelId="{EAB922C3-5D44-4AF3-BB61-417A1A64223E}" type="sibTrans" cxnId="{8413DBB6-6014-4D03-880A-E8E56B310140}">
      <dgm:prSet/>
      <dgm:spPr/>
      <dgm:t>
        <a:bodyPr/>
        <a:lstStyle/>
        <a:p>
          <a:endParaRPr lang="en-US"/>
        </a:p>
      </dgm:t>
    </dgm:pt>
    <dgm:pt modelId="{AECFE9BE-43B8-4A68-AA08-ACE34021EA15}">
      <dgm:prSet phldrT="[Text]"/>
      <dgm:spPr>
        <a:solidFill>
          <a:srgbClr val="7030A0"/>
        </a:solidFill>
      </dgm:spPr>
      <dgm:t>
        <a:bodyPr/>
        <a:lstStyle/>
        <a:p>
          <a:r>
            <a:rPr lang="bn-BD" dirty="0" smtClean="0">
              <a:latin typeface="NikoshBAN" pitchFamily="2" charset="0"/>
              <a:cs typeface="NikoshBAN" pitchFamily="2" charset="0"/>
            </a:rPr>
            <a:t>খাদ্য গ্রহন</a:t>
          </a:r>
          <a:endParaRPr lang="en-US" dirty="0"/>
        </a:p>
      </dgm:t>
    </dgm:pt>
    <dgm:pt modelId="{2232EDA1-6217-4D90-B561-5DEE0FC94C96}" type="parTrans" cxnId="{9E9E5323-9C2B-46C6-97C6-8B8B0F0C3E91}">
      <dgm:prSet/>
      <dgm:spPr/>
      <dgm:t>
        <a:bodyPr/>
        <a:lstStyle/>
        <a:p>
          <a:endParaRPr lang="en-US"/>
        </a:p>
      </dgm:t>
    </dgm:pt>
    <dgm:pt modelId="{EB4D9A90-B9F0-4194-82F4-DECB2A081ADD}" type="sibTrans" cxnId="{9E9E5323-9C2B-46C6-97C6-8B8B0F0C3E91}">
      <dgm:prSet/>
      <dgm:spPr/>
      <dgm:t>
        <a:bodyPr/>
        <a:lstStyle/>
        <a:p>
          <a:endParaRPr lang="en-US"/>
        </a:p>
      </dgm:t>
    </dgm:pt>
    <dgm:pt modelId="{53FAD6F6-02D8-4AD6-811D-035D8F999EF5}">
      <dgm:prSet phldrT="[Text]"/>
      <dgm:spPr>
        <a:solidFill>
          <a:srgbClr val="00B050"/>
        </a:solidFill>
      </dgm:spPr>
      <dgm:t>
        <a:bodyPr/>
        <a:lstStyle/>
        <a:p>
          <a:r>
            <a:rPr lang="bn-BD" dirty="0" smtClean="0">
              <a:latin typeface="NikoshBAN" pitchFamily="2" charset="0"/>
              <a:cs typeface="NikoshBAN" pitchFamily="2" charset="0"/>
            </a:rPr>
            <a:t>বংশ বিস্তার   </a:t>
          </a:r>
          <a:endParaRPr lang="en-US" dirty="0"/>
        </a:p>
      </dgm:t>
    </dgm:pt>
    <dgm:pt modelId="{C6B4F679-6FD0-45D4-9FDD-AD4E3CA71623}" type="parTrans" cxnId="{7199F468-E6B5-407B-9E22-B44E8E52CA1D}">
      <dgm:prSet/>
      <dgm:spPr/>
      <dgm:t>
        <a:bodyPr/>
        <a:lstStyle/>
        <a:p>
          <a:endParaRPr lang="en-US"/>
        </a:p>
      </dgm:t>
    </dgm:pt>
    <dgm:pt modelId="{64DAB883-7566-43EE-944E-911AC7BAB4C7}" type="sibTrans" cxnId="{7199F468-E6B5-407B-9E22-B44E8E52CA1D}">
      <dgm:prSet/>
      <dgm:spPr/>
      <dgm:t>
        <a:bodyPr/>
        <a:lstStyle/>
        <a:p>
          <a:endParaRPr lang="en-US"/>
        </a:p>
      </dgm:t>
    </dgm:pt>
    <dgm:pt modelId="{EB915954-4D95-4223-ABD1-7AB9E979D435}" type="pres">
      <dgm:prSet presAssocID="{CBD84858-37F6-42D8-82DE-A2176767F95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E2C63E7-F529-4681-AB2A-9183483B90AE}" type="pres">
      <dgm:prSet presAssocID="{46281ADE-45CA-4B26-92CD-4D0CF62521C6}" presName="node" presStyleLbl="node1" presStyleIdx="0" presStyleCnt="5" custScaleX="144889" custScaleY="148336" custRadScaleRad="98926" custRadScaleInc="-47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EDE91E-21CC-4093-9CAF-EBA55802090B}" type="pres">
      <dgm:prSet presAssocID="{46281ADE-45CA-4B26-92CD-4D0CF62521C6}" presName="spNode" presStyleCnt="0"/>
      <dgm:spPr/>
    </dgm:pt>
    <dgm:pt modelId="{97BCA375-36F4-4ED9-9102-CBA78B0D5E7B}" type="pres">
      <dgm:prSet presAssocID="{5C5CF678-62D2-4DF0-BEFB-2657FB919208}" presName="sibTrans" presStyleLbl="sibTrans1D1" presStyleIdx="0" presStyleCnt="5"/>
      <dgm:spPr/>
      <dgm:t>
        <a:bodyPr/>
        <a:lstStyle/>
        <a:p>
          <a:endParaRPr lang="en-US"/>
        </a:p>
      </dgm:t>
    </dgm:pt>
    <dgm:pt modelId="{70C0744C-684A-4A14-AE44-3E9616E1586D}" type="pres">
      <dgm:prSet presAssocID="{FEB72DBD-05DF-4D56-81A7-4EDA9D201EC0}" presName="node" presStyleLbl="node1" presStyleIdx="1" presStyleCnt="5" custRadScaleRad="137818" custRadScaleInc="452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0CD678-CDBA-424B-827E-CBF0CF7EFC35}" type="pres">
      <dgm:prSet presAssocID="{FEB72DBD-05DF-4D56-81A7-4EDA9D201EC0}" presName="spNode" presStyleCnt="0"/>
      <dgm:spPr/>
    </dgm:pt>
    <dgm:pt modelId="{E1A55196-D288-4B5E-A896-247E4D82D724}" type="pres">
      <dgm:prSet presAssocID="{782EC6EA-D65F-45DF-9903-BC58F27D6B06}" presName="sibTrans" presStyleLbl="sibTrans1D1" presStyleIdx="1" presStyleCnt="5"/>
      <dgm:spPr/>
      <dgm:t>
        <a:bodyPr/>
        <a:lstStyle/>
        <a:p>
          <a:endParaRPr lang="en-US"/>
        </a:p>
      </dgm:t>
    </dgm:pt>
    <dgm:pt modelId="{0D456ABA-C511-4F4A-93CC-0D4D8E3FF43B}" type="pres">
      <dgm:prSet presAssocID="{114B9628-D428-4E01-AC7C-EE93B4C114A8}" presName="node" presStyleLbl="node1" presStyleIdx="2" presStyleCnt="5" custRadScaleRad="97145" custRadScaleInc="-212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5BD7F-D5AA-411D-8EC2-F3807A8A5233}" type="pres">
      <dgm:prSet presAssocID="{114B9628-D428-4E01-AC7C-EE93B4C114A8}" presName="spNode" presStyleCnt="0"/>
      <dgm:spPr/>
    </dgm:pt>
    <dgm:pt modelId="{9B35296C-A2F9-4E34-A93F-431E85C1BE1C}" type="pres">
      <dgm:prSet presAssocID="{EAB922C3-5D44-4AF3-BB61-417A1A64223E}" presName="sibTrans" presStyleLbl="sibTrans1D1" presStyleIdx="2" presStyleCnt="5"/>
      <dgm:spPr/>
      <dgm:t>
        <a:bodyPr/>
        <a:lstStyle/>
        <a:p>
          <a:endParaRPr lang="en-US"/>
        </a:p>
      </dgm:t>
    </dgm:pt>
    <dgm:pt modelId="{725CF202-56D8-45C1-8A07-62DECF1A542F}" type="pres">
      <dgm:prSet presAssocID="{AECFE9BE-43B8-4A68-AA08-ACE34021EA15}" presName="node" presStyleLbl="node1" presStyleIdx="3" presStyleCnt="5" custRadScaleRad="94371" custRadScaleInc="130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61F8CF-32A0-4DD8-906B-802EC614BDFE}" type="pres">
      <dgm:prSet presAssocID="{AECFE9BE-43B8-4A68-AA08-ACE34021EA15}" presName="spNode" presStyleCnt="0"/>
      <dgm:spPr/>
    </dgm:pt>
    <dgm:pt modelId="{97C0C9AF-F571-4F07-AFC9-57984C38C7F7}" type="pres">
      <dgm:prSet presAssocID="{EB4D9A90-B9F0-4194-82F4-DECB2A081ADD}" presName="sibTrans" presStyleLbl="sibTrans1D1" presStyleIdx="3" presStyleCnt="5"/>
      <dgm:spPr/>
      <dgm:t>
        <a:bodyPr/>
        <a:lstStyle/>
        <a:p>
          <a:endParaRPr lang="en-US"/>
        </a:p>
      </dgm:t>
    </dgm:pt>
    <dgm:pt modelId="{E368DE23-DB1A-4EC1-B751-F8647FF37E11}" type="pres">
      <dgm:prSet presAssocID="{53FAD6F6-02D8-4AD6-811D-035D8F999EF5}" presName="node" presStyleLbl="node1" presStyleIdx="4" presStyleCnt="5" custRadScaleRad="121122" custRadScaleInc="-411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EEF42D-C6A6-4CDC-97DA-37858EBC0DF6}" type="pres">
      <dgm:prSet presAssocID="{53FAD6F6-02D8-4AD6-811D-035D8F999EF5}" presName="spNode" presStyleCnt="0"/>
      <dgm:spPr/>
    </dgm:pt>
    <dgm:pt modelId="{6039B4A4-B38A-4163-A13F-A2EA77094474}" type="pres">
      <dgm:prSet presAssocID="{64DAB883-7566-43EE-944E-911AC7BAB4C7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9E9E5323-9C2B-46C6-97C6-8B8B0F0C3E91}" srcId="{CBD84858-37F6-42D8-82DE-A2176767F95A}" destId="{AECFE9BE-43B8-4A68-AA08-ACE34021EA15}" srcOrd="3" destOrd="0" parTransId="{2232EDA1-6217-4D90-B561-5DEE0FC94C96}" sibTransId="{EB4D9A90-B9F0-4194-82F4-DECB2A081ADD}"/>
    <dgm:cxn modelId="{D5AF76DE-35AD-46C7-9071-6DDE98874CCE}" srcId="{CBD84858-37F6-42D8-82DE-A2176767F95A}" destId="{46281ADE-45CA-4B26-92CD-4D0CF62521C6}" srcOrd="0" destOrd="0" parTransId="{363A5EE8-CD6A-404B-AF99-EFE4512EF263}" sibTransId="{5C5CF678-62D2-4DF0-BEFB-2657FB919208}"/>
    <dgm:cxn modelId="{20A3AEC2-F8F9-48DB-872C-B2531C48A72A}" type="presOf" srcId="{53FAD6F6-02D8-4AD6-811D-035D8F999EF5}" destId="{E368DE23-DB1A-4EC1-B751-F8647FF37E11}" srcOrd="0" destOrd="0" presId="urn:microsoft.com/office/officeart/2005/8/layout/cycle5"/>
    <dgm:cxn modelId="{7F085045-5654-4FB7-A3E4-437F37FC3396}" type="presOf" srcId="{CBD84858-37F6-42D8-82DE-A2176767F95A}" destId="{EB915954-4D95-4223-ABD1-7AB9E979D435}" srcOrd="0" destOrd="0" presId="urn:microsoft.com/office/officeart/2005/8/layout/cycle5"/>
    <dgm:cxn modelId="{7199F468-E6B5-407B-9E22-B44E8E52CA1D}" srcId="{CBD84858-37F6-42D8-82DE-A2176767F95A}" destId="{53FAD6F6-02D8-4AD6-811D-035D8F999EF5}" srcOrd="4" destOrd="0" parTransId="{C6B4F679-6FD0-45D4-9FDD-AD4E3CA71623}" sibTransId="{64DAB883-7566-43EE-944E-911AC7BAB4C7}"/>
    <dgm:cxn modelId="{28EE7A90-8B4B-4582-9686-BAE82811046A}" type="presOf" srcId="{64DAB883-7566-43EE-944E-911AC7BAB4C7}" destId="{6039B4A4-B38A-4163-A13F-A2EA77094474}" srcOrd="0" destOrd="0" presId="urn:microsoft.com/office/officeart/2005/8/layout/cycle5"/>
    <dgm:cxn modelId="{8629BAC8-4FE3-4030-86BB-820EEDF3169B}" type="presOf" srcId="{AECFE9BE-43B8-4A68-AA08-ACE34021EA15}" destId="{725CF202-56D8-45C1-8A07-62DECF1A542F}" srcOrd="0" destOrd="0" presId="urn:microsoft.com/office/officeart/2005/8/layout/cycle5"/>
    <dgm:cxn modelId="{3593F073-B7F5-4F44-87E5-095577FC5F81}" type="presOf" srcId="{5C5CF678-62D2-4DF0-BEFB-2657FB919208}" destId="{97BCA375-36F4-4ED9-9102-CBA78B0D5E7B}" srcOrd="0" destOrd="0" presId="urn:microsoft.com/office/officeart/2005/8/layout/cycle5"/>
    <dgm:cxn modelId="{80CB792A-46C4-4DDC-927E-C2AA83F8EFC7}" type="presOf" srcId="{FEB72DBD-05DF-4D56-81A7-4EDA9D201EC0}" destId="{70C0744C-684A-4A14-AE44-3E9616E1586D}" srcOrd="0" destOrd="0" presId="urn:microsoft.com/office/officeart/2005/8/layout/cycle5"/>
    <dgm:cxn modelId="{CE735769-1AB1-442E-8125-7A3C422B7B6F}" type="presOf" srcId="{EB4D9A90-B9F0-4194-82F4-DECB2A081ADD}" destId="{97C0C9AF-F571-4F07-AFC9-57984C38C7F7}" srcOrd="0" destOrd="0" presId="urn:microsoft.com/office/officeart/2005/8/layout/cycle5"/>
    <dgm:cxn modelId="{114941FB-4A0A-456C-88E3-27418C344348}" type="presOf" srcId="{782EC6EA-D65F-45DF-9903-BC58F27D6B06}" destId="{E1A55196-D288-4B5E-A896-247E4D82D724}" srcOrd="0" destOrd="0" presId="urn:microsoft.com/office/officeart/2005/8/layout/cycle5"/>
    <dgm:cxn modelId="{0D3A82E0-CA60-42FA-B26C-B60A51BB6A14}" type="presOf" srcId="{114B9628-D428-4E01-AC7C-EE93B4C114A8}" destId="{0D456ABA-C511-4F4A-93CC-0D4D8E3FF43B}" srcOrd="0" destOrd="0" presId="urn:microsoft.com/office/officeart/2005/8/layout/cycle5"/>
    <dgm:cxn modelId="{8413DBB6-6014-4D03-880A-E8E56B310140}" srcId="{CBD84858-37F6-42D8-82DE-A2176767F95A}" destId="{114B9628-D428-4E01-AC7C-EE93B4C114A8}" srcOrd="2" destOrd="0" parTransId="{11C6E2A5-50C2-46C1-94E4-328FA57A52C8}" sibTransId="{EAB922C3-5D44-4AF3-BB61-417A1A64223E}"/>
    <dgm:cxn modelId="{360CB418-FC0B-47AF-836E-EE3AEC56238E}" type="presOf" srcId="{46281ADE-45CA-4B26-92CD-4D0CF62521C6}" destId="{0E2C63E7-F529-4681-AB2A-9183483B90AE}" srcOrd="0" destOrd="0" presId="urn:microsoft.com/office/officeart/2005/8/layout/cycle5"/>
    <dgm:cxn modelId="{E4BD6988-DDAA-468E-9F99-9859E9FAF883}" type="presOf" srcId="{EAB922C3-5D44-4AF3-BB61-417A1A64223E}" destId="{9B35296C-A2F9-4E34-A93F-431E85C1BE1C}" srcOrd="0" destOrd="0" presId="urn:microsoft.com/office/officeart/2005/8/layout/cycle5"/>
    <dgm:cxn modelId="{55F1C8FD-F370-4016-A0DA-8934D9BCA96D}" srcId="{CBD84858-37F6-42D8-82DE-A2176767F95A}" destId="{FEB72DBD-05DF-4D56-81A7-4EDA9D201EC0}" srcOrd="1" destOrd="0" parTransId="{913CD8D2-022B-482A-86F0-3F37E0F738F0}" sibTransId="{782EC6EA-D65F-45DF-9903-BC58F27D6B06}"/>
    <dgm:cxn modelId="{1E2F31E9-8EBB-4FBA-B898-5797118F83D7}" type="presParOf" srcId="{EB915954-4D95-4223-ABD1-7AB9E979D435}" destId="{0E2C63E7-F529-4681-AB2A-9183483B90AE}" srcOrd="0" destOrd="0" presId="urn:microsoft.com/office/officeart/2005/8/layout/cycle5"/>
    <dgm:cxn modelId="{67D860A6-6057-44C0-9376-A160CE766F4A}" type="presParOf" srcId="{EB915954-4D95-4223-ABD1-7AB9E979D435}" destId="{36EDE91E-21CC-4093-9CAF-EBA55802090B}" srcOrd="1" destOrd="0" presId="urn:microsoft.com/office/officeart/2005/8/layout/cycle5"/>
    <dgm:cxn modelId="{896CFCBD-B8A0-43D6-9FD9-2A9B562D597D}" type="presParOf" srcId="{EB915954-4D95-4223-ABD1-7AB9E979D435}" destId="{97BCA375-36F4-4ED9-9102-CBA78B0D5E7B}" srcOrd="2" destOrd="0" presId="urn:microsoft.com/office/officeart/2005/8/layout/cycle5"/>
    <dgm:cxn modelId="{04E9E1D2-8254-4D39-862F-0218B45C6357}" type="presParOf" srcId="{EB915954-4D95-4223-ABD1-7AB9E979D435}" destId="{70C0744C-684A-4A14-AE44-3E9616E1586D}" srcOrd="3" destOrd="0" presId="urn:microsoft.com/office/officeart/2005/8/layout/cycle5"/>
    <dgm:cxn modelId="{B0B5EA60-1DAC-4579-BB73-57A210FB142C}" type="presParOf" srcId="{EB915954-4D95-4223-ABD1-7AB9E979D435}" destId="{1D0CD678-CDBA-424B-827E-CBF0CF7EFC35}" srcOrd="4" destOrd="0" presId="urn:microsoft.com/office/officeart/2005/8/layout/cycle5"/>
    <dgm:cxn modelId="{C7FCAD50-16FE-4D30-9714-EE37DE5061BE}" type="presParOf" srcId="{EB915954-4D95-4223-ABD1-7AB9E979D435}" destId="{E1A55196-D288-4B5E-A896-247E4D82D724}" srcOrd="5" destOrd="0" presId="urn:microsoft.com/office/officeart/2005/8/layout/cycle5"/>
    <dgm:cxn modelId="{21DA6FC1-3AE1-4E63-BE32-50AA5F69F728}" type="presParOf" srcId="{EB915954-4D95-4223-ABD1-7AB9E979D435}" destId="{0D456ABA-C511-4F4A-93CC-0D4D8E3FF43B}" srcOrd="6" destOrd="0" presId="urn:microsoft.com/office/officeart/2005/8/layout/cycle5"/>
    <dgm:cxn modelId="{009EC505-DBCE-4C1F-ADF9-51A209330FCF}" type="presParOf" srcId="{EB915954-4D95-4223-ABD1-7AB9E979D435}" destId="{3A35BD7F-D5AA-411D-8EC2-F3807A8A5233}" srcOrd="7" destOrd="0" presId="urn:microsoft.com/office/officeart/2005/8/layout/cycle5"/>
    <dgm:cxn modelId="{2C0D1730-27FD-4FA7-BE81-1EBCD747B4AE}" type="presParOf" srcId="{EB915954-4D95-4223-ABD1-7AB9E979D435}" destId="{9B35296C-A2F9-4E34-A93F-431E85C1BE1C}" srcOrd="8" destOrd="0" presId="urn:microsoft.com/office/officeart/2005/8/layout/cycle5"/>
    <dgm:cxn modelId="{4E31045E-EDD7-4C88-B9C6-4914B01FCE50}" type="presParOf" srcId="{EB915954-4D95-4223-ABD1-7AB9E979D435}" destId="{725CF202-56D8-45C1-8A07-62DECF1A542F}" srcOrd="9" destOrd="0" presId="urn:microsoft.com/office/officeart/2005/8/layout/cycle5"/>
    <dgm:cxn modelId="{B014BF6C-824D-4F5C-BFDA-1AACBA161BD0}" type="presParOf" srcId="{EB915954-4D95-4223-ABD1-7AB9E979D435}" destId="{5761F8CF-32A0-4DD8-906B-802EC614BDFE}" srcOrd="10" destOrd="0" presId="urn:microsoft.com/office/officeart/2005/8/layout/cycle5"/>
    <dgm:cxn modelId="{B536C498-E89F-4100-AF7C-81B0920FA30C}" type="presParOf" srcId="{EB915954-4D95-4223-ABD1-7AB9E979D435}" destId="{97C0C9AF-F571-4F07-AFC9-57984C38C7F7}" srcOrd="11" destOrd="0" presId="urn:microsoft.com/office/officeart/2005/8/layout/cycle5"/>
    <dgm:cxn modelId="{72D4739E-7AFE-4D73-85B7-BB78EEE8DE18}" type="presParOf" srcId="{EB915954-4D95-4223-ABD1-7AB9E979D435}" destId="{E368DE23-DB1A-4EC1-B751-F8647FF37E11}" srcOrd="12" destOrd="0" presId="urn:microsoft.com/office/officeart/2005/8/layout/cycle5"/>
    <dgm:cxn modelId="{9C79CA98-CB6C-4B89-A609-DFDB2BACC732}" type="presParOf" srcId="{EB915954-4D95-4223-ABD1-7AB9E979D435}" destId="{30EEF42D-C6A6-4CDC-97DA-37858EBC0DF6}" srcOrd="13" destOrd="0" presId="urn:microsoft.com/office/officeart/2005/8/layout/cycle5"/>
    <dgm:cxn modelId="{828DE2B4-200C-4DF5-BD65-07039F222EA5}" type="presParOf" srcId="{EB915954-4D95-4223-ABD1-7AB9E979D435}" destId="{6039B4A4-B38A-4163-A13F-A2EA77094474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17273" y="4639237"/>
            <a:ext cx="3602182" cy="1298577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sz="7900" dirty="0" err="1" smtClean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7900" dirty="0">
              <a:solidFill>
                <a:srgbClr val="00B0F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0138" y="1335958"/>
            <a:ext cx="4520045" cy="311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76171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bn-BD" sz="6000" b="1" dirty="0" smtClean="0">
                <a:latin typeface="NikoshBAN" pitchFamily="2" charset="0"/>
                <a:cs typeface="NikoshBAN" pitchFamily="2" charset="0"/>
              </a:rPr>
              <a:t>সাদৃশ্যানুমানের গুরুত্বপূর্ণ দিকঃ-</a:t>
            </a:r>
            <a:endParaRPr lang="en-US" sz="6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n-BD" dirty="0" smtClean="0">
                <a:solidFill>
                  <a:srgbClr val="FFC000"/>
                </a:solidFill>
              </a:rPr>
              <a:t>  </a:t>
            </a:r>
          </a:p>
          <a:p>
            <a:pPr marL="0" indent="0">
              <a:buNone/>
            </a:pPr>
            <a:r>
              <a:rPr lang="bn-BD" b="1" dirty="0" smtClean="0">
                <a:solidFill>
                  <a:srgbClr val="0000FF"/>
                </a:solidFill>
              </a:rPr>
              <a:t> </a:t>
            </a:r>
            <a:r>
              <a:rPr lang="bn-BD" sz="4400" b="1" dirty="0" smtClean="0">
                <a:solidFill>
                  <a:srgbClr val="0000FF"/>
                </a:solidFill>
                <a:latin typeface="NikoshBAN" pitchFamily="2" charset="0"/>
                <a:cs typeface="NikoshBAN" pitchFamily="2" charset="0"/>
              </a:rPr>
              <a:t>এর সিদ্ধান্ত সম্ভাব্য তাই-</a:t>
            </a:r>
            <a:endParaRPr lang="bn-BD" sz="4000" b="1" dirty="0" smtClean="0">
              <a:solidFill>
                <a:srgbClr val="0000FF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BD" sz="4400" b="1" dirty="0" smtClean="0">
                <a:solidFill>
                  <a:srgbClr val="0000FF"/>
                </a:solidFill>
                <a:latin typeface="NikoshBAN" pitchFamily="2" charset="0"/>
                <a:cs typeface="NikoshBAN" pitchFamily="2" charset="0"/>
              </a:rPr>
              <a:t>সাদৃশের বিষয়গুলির সংখ্যা বেশী হতে হবে। </a:t>
            </a:r>
          </a:p>
          <a:p>
            <a:r>
              <a:rPr lang="bn-BD" sz="4400" b="1" dirty="0">
                <a:solidFill>
                  <a:srgbClr val="0000FF"/>
                </a:solidFill>
                <a:latin typeface="NikoshBAN" pitchFamily="2" charset="0"/>
                <a:cs typeface="NikoshBAN" pitchFamily="2" charset="0"/>
              </a:rPr>
              <a:t>সাদৃশের </a:t>
            </a:r>
            <a:r>
              <a:rPr lang="bn-BD" sz="4400" b="1" dirty="0" smtClean="0">
                <a:solidFill>
                  <a:srgbClr val="0000FF"/>
                </a:solidFill>
                <a:latin typeface="NikoshBAN" pitchFamily="2" charset="0"/>
                <a:cs typeface="NikoshBAN" pitchFamily="2" charset="0"/>
              </a:rPr>
              <a:t>বিষয়গুলি গুরুত্বপূর্ণ হতে হবে । </a:t>
            </a:r>
          </a:p>
          <a:p>
            <a:r>
              <a:rPr lang="bn-BD" sz="4400" b="1" dirty="0">
                <a:solidFill>
                  <a:srgbClr val="0000FF"/>
                </a:solidFill>
                <a:latin typeface="NikoshBAN" pitchFamily="2" charset="0"/>
                <a:cs typeface="NikoshBAN" pitchFamily="2" charset="0"/>
              </a:rPr>
              <a:t>সাদৃশের </a:t>
            </a:r>
            <a:r>
              <a:rPr lang="bn-BD" sz="4400" b="1" dirty="0" smtClean="0">
                <a:solidFill>
                  <a:srgbClr val="0000FF"/>
                </a:solidFill>
                <a:latin typeface="NikoshBAN" pitchFamily="2" charset="0"/>
                <a:cs typeface="NikoshBAN" pitchFamily="2" charset="0"/>
              </a:rPr>
              <a:t>বিষয়গুলি প্রাসঙ্গিক </a:t>
            </a:r>
            <a:r>
              <a:rPr lang="bn-BD" sz="4400" b="1" dirty="0">
                <a:solidFill>
                  <a:srgbClr val="0000FF"/>
                </a:solidFill>
                <a:latin typeface="NikoshBAN" pitchFamily="2" charset="0"/>
                <a:cs typeface="NikoshBAN" pitchFamily="2" charset="0"/>
              </a:rPr>
              <a:t>হতে </a:t>
            </a:r>
            <a:r>
              <a:rPr lang="bn-BD" sz="4400" b="1" dirty="0" smtClean="0">
                <a:solidFill>
                  <a:srgbClr val="0000FF"/>
                </a:solidFill>
                <a:latin typeface="NikoshBAN" pitchFamily="2" charset="0"/>
                <a:cs typeface="NikoshBAN" pitchFamily="2" charset="0"/>
              </a:rPr>
              <a:t>হবে । </a:t>
            </a:r>
          </a:p>
          <a:p>
            <a:r>
              <a:rPr lang="bn-BD" sz="4400" b="1" dirty="0" smtClean="0">
                <a:solidFill>
                  <a:srgbClr val="0000FF"/>
                </a:solidFill>
                <a:latin typeface="NikoshBAN" pitchFamily="2" charset="0"/>
                <a:cs typeface="NikoshBAN" pitchFamily="2" charset="0"/>
              </a:rPr>
              <a:t>বৈসাদৃশের বিষয়গুলির সংখ্যা কম হতে হবে।</a:t>
            </a:r>
            <a:endParaRPr lang="bn-BD" sz="4400" b="1" dirty="0">
              <a:solidFill>
                <a:srgbClr val="0000FF"/>
              </a:solidFill>
              <a:latin typeface="NikoshBAN" pitchFamily="2" charset="0"/>
              <a:cs typeface="NikoshBAN" pitchFamily="2" charset="0"/>
            </a:endParaRPr>
          </a:p>
          <a:p>
            <a:endParaRPr lang="en-US" sz="4400" dirty="0">
              <a:solidFill>
                <a:srgbClr val="FFC00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0758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endParaRPr lang="bn-BD" sz="3600" dirty="0" smtClean="0">
              <a:latin typeface="NikoshBAN" pitchFamily="2" charset="0"/>
              <a:cs typeface="NikoshBAN" pitchFamily="2" charset="0"/>
            </a:endParaRPr>
          </a:p>
          <a:p>
            <a:r>
              <a:rPr lang="bn-BD" sz="5400" dirty="0" smtClean="0">
                <a:latin typeface="NikoshBAN" pitchFamily="2" charset="0"/>
                <a:cs typeface="NikoshBAN" pitchFamily="2" charset="0"/>
              </a:rPr>
              <a:t>অনুমানের ভিত্তি হচ্ছে সাদৃশ্য </a:t>
            </a:r>
          </a:p>
          <a:p>
            <a:r>
              <a:rPr lang="bn-BD" sz="5400" dirty="0" smtClean="0">
                <a:latin typeface="NikoshBAN" pitchFamily="2" charset="0"/>
                <a:cs typeface="NikoshBAN" pitchFamily="2" charset="0"/>
              </a:rPr>
              <a:t>সিদ্ধান্তটি সম্ভাব্য </a:t>
            </a:r>
          </a:p>
          <a:p>
            <a:r>
              <a:rPr lang="bn-BD" sz="5400" dirty="0" smtClean="0">
                <a:latin typeface="NikoshBAN" pitchFamily="2" charset="0"/>
                <a:cs typeface="NikoshBAN" pitchFamily="2" charset="0"/>
              </a:rPr>
              <a:t>বৈজ্ঞানিক আরোহের দিকে একটি পদক্ষেপ </a:t>
            </a:r>
          </a:p>
          <a:p>
            <a:r>
              <a:rPr lang="bn-BD" sz="5400" dirty="0" smtClean="0">
                <a:latin typeface="NikoshBAN" pitchFamily="2" charset="0"/>
                <a:cs typeface="NikoshBAN" pitchFamily="2" charset="0"/>
              </a:rPr>
              <a:t>এটি এক প্রকার প্রকৃত আরোহ </a:t>
            </a:r>
            <a:endParaRPr lang="en-US" sz="5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bn-BD" sz="9800" dirty="0" smtClean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মূল্যায়ন</a:t>
            </a:r>
            <a:r>
              <a:rPr lang="bn-BD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9481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bn-BD" dirty="0" smtClean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  <a:p>
            <a:endParaRPr lang="bn-BD" sz="4000" b="1" dirty="0" smtClean="0">
              <a:solidFill>
                <a:srgbClr val="00206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BD" sz="4000" b="1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সাদৃশ্যানুমান কাকে বলে </a:t>
            </a:r>
            <a:r>
              <a:rPr lang="bn-BD" sz="4000" b="1" dirty="0" smtClean="0">
                <a:latin typeface="NikoshBAN" pitchFamily="2" charset="0"/>
                <a:cs typeface="NikoshBAN" pitchFamily="2" charset="0"/>
              </a:rPr>
              <a:t>সাদৃশ্যানুমানের গুরুত্বপূর্ণ দি</a:t>
            </a:r>
            <a:r>
              <a:rPr lang="en-US" sz="4000" b="1" dirty="0" smtClean="0">
                <a:latin typeface="NikoshBAN" pitchFamily="2" charset="0"/>
                <a:cs typeface="NikoshBAN" pitchFamily="2" charset="0"/>
              </a:rPr>
              <a:t>ক </a:t>
            </a:r>
            <a:r>
              <a:rPr lang="en-US" sz="4000" b="1" dirty="0" err="1" smtClean="0">
                <a:latin typeface="NikoshBAN" pitchFamily="2" charset="0"/>
                <a:cs typeface="NikoshBAN" pitchFamily="2" charset="0"/>
              </a:rPr>
              <a:t>সমূহ</a:t>
            </a:r>
            <a:r>
              <a:rPr lang="en-US" sz="40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err="1" smtClean="0">
                <a:latin typeface="NikoshBAN" pitchFamily="2" charset="0"/>
                <a:cs typeface="NikoshBAN" pitchFamily="2" charset="0"/>
              </a:rPr>
              <a:t>উল্লেখ</a:t>
            </a:r>
            <a:r>
              <a:rPr lang="en-US" sz="40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err="1" smtClean="0">
                <a:latin typeface="NikoshBAN" pitchFamily="2" charset="0"/>
                <a:cs typeface="NikoshBAN" pitchFamily="2" charset="0"/>
              </a:rPr>
              <a:t>কর</a:t>
            </a:r>
            <a:r>
              <a:rPr lang="bn-BD" sz="4000" b="1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। </a:t>
            </a:r>
            <a:endParaRPr lang="en-US" sz="4000" b="1" dirty="0">
              <a:solidFill>
                <a:srgbClr val="00206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bn-BD" sz="66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বাড়ির কাজ </a:t>
            </a:r>
            <a:endParaRPr lang="en-US" sz="66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8887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533400"/>
            <a:ext cx="63246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n-BD" sz="166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 </a:t>
            </a:r>
          </a:p>
          <a:p>
            <a:pPr marL="0" indent="0">
              <a:buNone/>
            </a:pPr>
            <a:r>
              <a:rPr lang="bn-BD" sz="166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1849398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671" y="3615032"/>
            <a:ext cx="7202658" cy="1519676"/>
          </a:xfrm>
        </p:spPr>
        <p:txBody>
          <a:bodyPr/>
          <a:lstStyle/>
          <a:p>
            <a:r>
              <a:rPr lang="en-US" sz="3200" dirty="0" smtClean="0">
                <a:latin typeface="Aharoni" pitchFamily="2" charset="-79"/>
                <a:cs typeface="Aharoni" pitchFamily="2" charset="-79"/>
              </a:rPr>
              <a:t>Cantonment Public School And College, </a:t>
            </a:r>
            <a:r>
              <a:rPr lang="en-US" sz="3200" dirty="0" err="1" smtClean="0">
                <a:latin typeface="Aharoni" pitchFamily="2" charset="-79"/>
                <a:cs typeface="Aharoni" pitchFamily="2" charset="-79"/>
              </a:rPr>
              <a:t>Mymensingh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.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4101353"/>
            <a:ext cx="6400801" cy="1752600"/>
          </a:xfrm>
        </p:spPr>
        <p:txBody>
          <a:bodyPr>
            <a:normAutofit fontScale="85000" lnSpcReduction="20000"/>
          </a:bodyPr>
          <a:lstStyle/>
          <a:p>
            <a:pPr algn="r"/>
            <a:endParaRPr lang="en-US" i="1" dirty="0" smtClean="0">
              <a:solidFill>
                <a:schemeClr val="tx1"/>
              </a:solidFill>
            </a:endParaRPr>
          </a:p>
          <a:p>
            <a:pPr algn="r"/>
            <a:endParaRPr lang="en-US" i="1" dirty="0" smtClean="0">
              <a:solidFill>
                <a:schemeClr val="tx1"/>
              </a:solidFill>
            </a:endParaRPr>
          </a:p>
          <a:p>
            <a:pPr algn="r"/>
            <a:endParaRPr lang="en-US" i="1" dirty="0" smtClean="0">
              <a:solidFill>
                <a:schemeClr val="tx1"/>
              </a:solidFill>
            </a:endParaRPr>
          </a:p>
          <a:p>
            <a:pPr algn="r"/>
            <a:r>
              <a:rPr lang="en-US" i="1" dirty="0" smtClean="0">
                <a:solidFill>
                  <a:schemeClr val="tx1"/>
                </a:solidFill>
              </a:rPr>
              <a:t>An Ideal Academy</a:t>
            </a:r>
          </a:p>
        </p:txBody>
      </p:sp>
      <p:pic>
        <p:nvPicPr>
          <p:cNvPr id="4" name="Picture 3" descr="cpscmmmm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1242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3"/>
            <a:ext cx="9144000" cy="147002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শিক্ষক</a:t>
            </a:r>
            <a:r>
              <a:rPr lang="bn-BD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পরচিতি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76400"/>
            <a:ext cx="9144000" cy="392261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মাহবুব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আলম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আকন্দ</a:t>
            </a:r>
            <a:endParaRPr lang="en-US" sz="4000" dirty="0" smtClean="0">
              <a:solidFill>
                <a:srgbClr val="0070C0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প্রভাষক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(</a:t>
            </a:r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)</a:t>
            </a:r>
          </a:p>
          <a:p>
            <a:pPr algn="l"/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ক্যান্টনমেন্ট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পাবলিক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স্কুল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কলেজ,মোমেনশাহী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।</a:t>
            </a:r>
          </a:p>
          <a:p>
            <a:pPr algn="l"/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মোবাইল</a:t>
            </a:r>
            <a:r>
              <a:rPr lang="en-US" sz="4000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:- ০১৯১১৯৬৯৬৫০,০১৬১১৯৬৯৬৫০</a:t>
            </a:r>
          </a:p>
          <a:p>
            <a:pPr algn="l"/>
            <a:r>
              <a:rPr lang="en-US" sz="4000" dirty="0" smtClean="0">
                <a:solidFill>
                  <a:srgbClr val="002060"/>
                </a:solidFill>
                <a:latin typeface="Mistral" pitchFamily="66" charset="0"/>
                <a:cs typeface="NikoshBAN" pitchFamily="2" charset="0"/>
              </a:rPr>
              <a:t>Email:- alamakand@yahoo.com</a:t>
            </a:r>
            <a:endParaRPr lang="en-US" sz="4000" dirty="0">
              <a:solidFill>
                <a:srgbClr val="002060"/>
              </a:solidFill>
              <a:latin typeface="Mistral" pitchFamily="66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58010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4800" dirty="0" smtClean="0">
              <a:solidFill>
                <a:srgbClr val="FFFF00"/>
              </a:solidFill>
              <a:latin typeface="NikoshBAN" pitchFamily="2" charset="0"/>
              <a:cs typeface="NikoshBAN" pitchFamily="2" charset="0"/>
            </a:endParaRPr>
          </a:p>
          <a:p>
            <a:pPr marL="457200" lvl="1" indent="0">
              <a:buNone/>
            </a:pPr>
            <a:r>
              <a:rPr lang="bn-BD" sz="4800" b="1" dirty="0" smtClean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 ১।</a:t>
            </a:r>
            <a:r>
              <a:rPr lang="bn-BD" sz="4000" b="1" dirty="0" smtClean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সাদৃশ্যানুমানের  </a:t>
            </a:r>
            <a:r>
              <a:rPr lang="bn-BD" sz="4000" b="1" dirty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সংজ্ঞা </a:t>
            </a:r>
            <a:r>
              <a:rPr lang="bn-BD" sz="4000" b="1" dirty="0" smtClean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দিতেপারবে</a:t>
            </a:r>
            <a:r>
              <a:rPr lang="bn-BD" sz="3600" b="1" dirty="0" smtClean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।</a:t>
            </a:r>
            <a:r>
              <a:rPr lang="bn-BD" sz="4000" b="1" dirty="0" smtClean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endParaRPr lang="bn-BD" sz="4800" b="1" dirty="0" smtClean="0">
              <a:solidFill>
                <a:schemeClr val="accent4">
                  <a:lumMod val="75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pPr marL="457200" lvl="1" indent="0">
              <a:buNone/>
            </a:pPr>
            <a:r>
              <a:rPr lang="bn-BD" sz="4800" b="1" dirty="0" smtClean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 ২।</a:t>
            </a:r>
            <a:r>
              <a:rPr lang="bn-BD" sz="4000" b="1" dirty="0" smtClean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একটি সাদৃশ্যানুমান সাধু না অসাধু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4000" b="1" dirty="0" smtClean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তা সনাক্ত   করতে  পারবে </a:t>
            </a:r>
            <a:r>
              <a:rPr lang="bn-BD" sz="3200" b="1" dirty="0" smtClean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।</a:t>
            </a:r>
          </a:p>
          <a:p>
            <a:pPr marL="457200" lvl="1" indent="0">
              <a:buNone/>
            </a:pPr>
            <a:r>
              <a:rPr lang="bn-BD" sz="3200" b="1" dirty="0" smtClean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 </a:t>
            </a:r>
            <a:r>
              <a:rPr lang="bn-BD" sz="4000" b="1" dirty="0" smtClean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৩</a:t>
            </a:r>
            <a:r>
              <a:rPr lang="bn-BD" sz="3600" b="1" dirty="0" smtClean="0">
                <a:solidFill>
                  <a:schemeClr val="accent4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। সাদৃশ্যানুমানের উপর ভিত্তি করে যুক্তি প্রদান করতে পারবে।</a:t>
            </a:r>
            <a:endParaRPr lang="bn-BD" sz="3600" b="1" dirty="0">
              <a:solidFill>
                <a:schemeClr val="accent4">
                  <a:lumMod val="75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pPr marL="457200" lvl="1" indent="0">
              <a:buNone/>
            </a:pPr>
            <a:endParaRPr lang="en-US" sz="3200" dirty="0" smtClean="0">
              <a:solidFill>
                <a:srgbClr val="FFFF00"/>
              </a:solidFill>
              <a:latin typeface="NikoshBAN" pitchFamily="2" charset="0"/>
              <a:cs typeface="NikoshBAN" pitchFamily="2" charset="0"/>
            </a:endParaRP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bn-BD" sz="72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শিখন ফল </a:t>
            </a:r>
            <a:endParaRPr lang="en-US" sz="7200" dirty="0">
              <a:solidFill>
                <a:srgbClr val="0070C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3953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143000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bn-BD" sz="6000" dirty="0" smtClean="0">
                <a:solidFill>
                  <a:schemeClr val="bg1">
                    <a:lumMod val="95000"/>
                  </a:schemeClr>
                </a:solidFill>
                <a:latin typeface="NikoshBAN" pitchFamily="2" charset="0"/>
                <a:cs typeface="NikoshBAN" pitchFamily="2" charset="0"/>
              </a:rPr>
              <a:t>নিচের ছবিটি লক্ষ্য করি  </a:t>
            </a:r>
            <a:endParaRPr lang="en-US" sz="6000" dirty="0">
              <a:solidFill>
                <a:schemeClr val="bg1">
                  <a:lumMod val="95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8" name="Content Placeholder 1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46856" y="1600200"/>
            <a:ext cx="50288" cy="4525963"/>
          </a:xfrm>
        </p:spPr>
      </p:pic>
      <p:graphicFrame>
        <p:nvGraphicFramePr>
          <p:cNvPr id="23" name="Diagram 22"/>
          <p:cNvGraphicFramePr/>
          <p:nvPr>
            <p:extLst>
              <p:ext uri="{D42A27DB-BD31-4B8C-83A1-F6EECF244321}">
                <p14:modId xmlns:p14="http://schemas.microsoft.com/office/powerpoint/2010/main" xmlns="" val="1549732969"/>
              </p:ext>
            </p:extLst>
          </p:nvPr>
        </p:nvGraphicFramePr>
        <p:xfrm>
          <a:off x="0" y="1097280"/>
          <a:ext cx="91440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5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19400" y="990600"/>
            <a:ext cx="34290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31139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Graphic spid="23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9832"/>
            <a:ext cx="9144000" cy="1143000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bn-BD" sz="60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নিচের ছবিটিও লক্ষ্য করি  </a:t>
            </a:r>
            <a:endParaRPr lang="en-US" sz="60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10450360"/>
              </p:ext>
            </p:extLst>
          </p:nvPr>
        </p:nvGraphicFramePr>
        <p:xfrm>
          <a:off x="152400" y="1143000"/>
          <a:ext cx="89916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95600" y="990600"/>
            <a:ext cx="35052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67034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bn-BD" b="1" dirty="0" smtClean="0">
                <a:solidFill>
                  <a:srgbClr val="00B0F0"/>
                </a:solidFill>
              </a:rPr>
              <a:t>উভয় বিষয়ের সাদৃশ থেকে কী পাই?</a:t>
            </a:r>
            <a:endParaRPr lang="en-US" b="1" dirty="0">
              <a:solidFill>
                <a:srgbClr val="00B0F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4400" y="1214284"/>
            <a:ext cx="2667000" cy="2133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34000" y="1219200"/>
            <a:ext cx="2819400" cy="2057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4114800"/>
            <a:ext cx="4114800" cy="738664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bn-BD" sz="2400" b="1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জন্ম-মৃত্যু, বৃদ্ধি</a:t>
            </a:r>
            <a:r>
              <a:rPr lang="bn-BD" sz="2400" b="1" dirty="0" smtClean="0">
                <a:solidFill>
                  <a:srgbClr val="FFFF00"/>
                </a:solidFill>
              </a:rPr>
              <a:t>, </a:t>
            </a:r>
            <a:r>
              <a:rPr lang="bn-BD" sz="2400" b="1" dirty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খাদ্য </a:t>
            </a:r>
            <a:r>
              <a:rPr lang="bn-BD" sz="2400" b="1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গ্রহন</a:t>
            </a:r>
            <a:r>
              <a:rPr lang="bn-BD" sz="2400" b="1" dirty="0" smtClean="0">
                <a:solidFill>
                  <a:srgbClr val="FFFF00"/>
                </a:solidFill>
              </a:rPr>
              <a:t>, </a:t>
            </a:r>
            <a:r>
              <a:rPr lang="bn-BD" sz="2400" b="1" dirty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বংশ বিস্তার</a:t>
            </a:r>
            <a:endParaRPr lang="en-US" b="1" dirty="0">
              <a:solidFill>
                <a:srgbClr val="FFFF00"/>
              </a:solidFill>
            </a:endParaRPr>
          </a:p>
          <a:p>
            <a:pPr lvl="0"/>
            <a:r>
              <a:rPr lang="bn-BD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48200" y="4129237"/>
            <a:ext cx="4267200" cy="738664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r>
              <a:rPr lang="bn-BD" sz="2400" b="1" dirty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জন্ম-মৃত্যু, বৃদ্ধি</a:t>
            </a:r>
            <a:r>
              <a:rPr lang="bn-BD" sz="2400" b="1" dirty="0">
                <a:solidFill>
                  <a:srgbClr val="FFFF00"/>
                </a:solidFill>
              </a:rPr>
              <a:t>, </a:t>
            </a:r>
            <a:r>
              <a:rPr lang="bn-BD" sz="2400" b="1" dirty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খাদ্য গ্রহন</a:t>
            </a:r>
            <a:r>
              <a:rPr lang="bn-BD" sz="2400" b="1" dirty="0">
                <a:solidFill>
                  <a:srgbClr val="FFFF00"/>
                </a:solidFill>
              </a:rPr>
              <a:t>, </a:t>
            </a:r>
            <a:r>
              <a:rPr lang="bn-BD" sz="2400" b="1" dirty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বংশ </a:t>
            </a:r>
            <a:r>
              <a:rPr lang="bn-BD" sz="2400" b="1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বিস্তার</a:t>
            </a:r>
          </a:p>
          <a:p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1920240" y="3443437"/>
            <a:ext cx="274319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7086600" y="3421003"/>
            <a:ext cx="274319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33400" y="5815781"/>
            <a:ext cx="3048000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bn-BD" sz="4800" b="1" dirty="0">
                <a:solidFill>
                  <a:srgbClr val="FF0000"/>
                </a:solidFill>
              </a:rPr>
              <a:t>প্রাণ আছে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0" y="5791200"/>
            <a:ext cx="3048000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bn-BD" sz="4800" b="1" dirty="0">
                <a:solidFill>
                  <a:srgbClr val="FF0000"/>
                </a:solidFill>
              </a:rPr>
              <a:t>প্রাণ আছে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1765873" y="4874964"/>
            <a:ext cx="274319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7086599" y="5029200"/>
            <a:ext cx="274319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0810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>
            <a:normAutofit/>
            <a:scene3d>
              <a:camera prst="isometricOffAxis2Right">
                <a:rot lat="600000" lon="18600000" rev="0"/>
              </a:camera>
              <a:lightRig rig="threePt" dir="t"/>
            </a:scene3d>
            <a:sp3d z="25400"/>
          </a:bodyPr>
          <a:lstStyle/>
          <a:p>
            <a:pPr marL="0" indent="0">
              <a:buNone/>
            </a:pPr>
            <a:r>
              <a:rPr lang="bn-BD" sz="11500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bn-BD" sz="11500" dirty="0" smtClean="0">
                <a:solidFill>
                  <a:srgbClr val="FFFF00"/>
                </a:solidFill>
              </a:rPr>
              <a:t> </a:t>
            </a:r>
            <a:r>
              <a:rPr lang="bn-BD" sz="11500" u="sng" dirty="0" smtClean="0">
                <a:solidFill>
                  <a:srgbClr val="FFFF00"/>
                </a:solidFill>
              </a:rPr>
              <a:t>সাদৃশ্যানুমান</a:t>
            </a:r>
            <a:r>
              <a:rPr lang="bn-BD" sz="11500" dirty="0" smtClean="0">
                <a:solidFill>
                  <a:srgbClr val="FFFF00"/>
                </a:solidFill>
              </a:rPr>
              <a:t> </a:t>
            </a:r>
            <a:endParaRPr lang="en-US" sz="115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051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1336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bn-BD" sz="3600" b="1" dirty="0" smtClean="0">
                <a:latin typeface="NikoshBAN" pitchFamily="2" charset="0"/>
                <a:cs typeface="NikoshBAN" pitchFamily="2" charset="0"/>
              </a:rPr>
              <a:t>দুটি বস্তু বা বিষয়ের মধ্যে কয়েকটি বিষয়ে সাদৃশ্য থাকলে, তাদের মধ্যে অপর কোন বিষয়েও সাদৃশ্য থাকবে –এরূপ অনুমানকে সাদৃশ্যানুমান বলে। </a:t>
            </a:r>
            <a:endParaRPr lang="en-US" sz="3600" b="1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106561"/>
            <a:ext cx="2971800" cy="267462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29301" y="2133600"/>
            <a:ext cx="3314699" cy="24697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00399" y="2514600"/>
            <a:ext cx="262890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400" dirty="0">
                <a:solidFill>
                  <a:schemeClr val="accent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কান্ড, শাখা, প্রশাখা, </a:t>
            </a:r>
            <a:r>
              <a:rPr lang="bn-BD" sz="4400" dirty="0" smtClean="0">
                <a:solidFill>
                  <a:schemeClr val="accent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পাতা,ফুল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4495800" y="4343400"/>
            <a:ext cx="1219200" cy="5647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/>
          <p:cNvSpPr/>
          <p:nvPr/>
        </p:nvSpPr>
        <p:spPr>
          <a:xfrm>
            <a:off x="2961968" y="4353342"/>
            <a:ext cx="1152831" cy="52345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8228" y="5257800"/>
            <a:ext cx="1733242" cy="1295400"/>
          </a:xfrm>
          <a:prstGeom prst="rect">
            <a:avLst/>
          </a:prstGeom>
        </p:spPr>
      </p:pic>
      <p:sp>
        <p:nvSpPr>
          <p:cNvPr id="12" name="Bent-Up Arrow 11"/>
          <p:cNvSpPr/>
          <p:nvPr/>
        </p:nvSpPr>
        <p:spPr>
          <a:xfrm>
            <a:off x="5467350" y="4638258"/>
            <a:ext cx="2019300" cy="1267242"/>
          </a:xfrm>
          <a:prstGeom prst="bentUpArrow">
            <a:avLst>
              <a:gd name="adj1" fmla="val 25000"/>
              <a:gd name="adj2" fmla="val 24418"/>
              <a:gd name="adj3" fmla="val 26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Bent-Up Arrow 12"/>
          <p:cNvSpPr/>
          <p:nvPr/>
        </p:nvSpPr>
        <p:spPr>
          <a:xfrm flipH="1">
            <a:off x="1209828" y="4843998"/>
            <a:ext cx="2438400" cy="1267242"/>
          </a:xfrm>
          <a:prstGeom prst="bentUpArrow">
            <a:avLst>
              <a:gd name="adj1" fmla="val 25000"/>
              <a:gd name="adj2" fmla="val 24418"/>
              <a:gd name="adj3" fmla="val 26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427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9" grpId="0" animBg="1"/>
      <p:bldP spid="10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215</Words>
  <Application>Microsoft Office PowerPoint</Application>
  <PresentationFormat>On-screen Show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Cantonment Public School And College, Mymensingh.</vt:lpstr>
      <vt:lpstr>শিক্ষক পরচিতি</vt:lpstr>
      <vt:lpstr>শিখন ফল </vt:lpstr>
      <vt:lpstr>নিচের ছবিটি লক্ষ্য করি  </vt:lpstr>
      <vt:lpstr>নিচের ছবিটিও লক্ষ্য করি  </vt:lpstr>
      <vt:lpstr>উভয় বিষয়ের সাদৃশ থেকে কী পাই?</vt:lpstr>
      <vt:lpstr>Slide 8</vt:lpstr>
      <vt:lpstr>দুটি বস্তু বা বিষয়ের মধ্যে কয়েকটি বিষয়ে সাদৃশ্য থাকলে, তাদের মধ্যে অপর কোন বিষয়েও সাদৃশ্য থাকবে –এরূপ অনুমানকে সাদৃশ্যানুমান বলে। </vt:lpstr>
      <vt:lpstr>সাদৃশ্যানুমানের গুরুত্বপূর্ণ দিকঃ-</vt:lpstr>
      <vt:lpstr>মূল্যায়ন </vt:lpstr>
      <vt:lpstr>বাড়ির কাজ 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TSS</dc:creator>
  <cp:lastModifiedBy>LABPC</cp:lastModifiedBy>
  <cp:revision>228</cp:revision>
  <dcterms:created xsi:type="dcterms:W3CDTF">2006-08-16T00:00:00Z</dcterms:created>
  <dcterms:modified xsi:type="dcterms:W3CDTF">2016-11-19T05:37:36Z</dcterms:modified>
</cp:coreProperties>
</file>