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5" r:id="rId5"/>
    <p:sldId id="268" r:id="rId6"/>
    <p:sldId id="269" r:id="rId7"/>
    <p:sldId id="270" r:id="rId8"/>
    <p:sldId id="258" r:id="rId9"/>
    <p:sldId id="264" r:id="rId10"/>
    <p:sldId id="260" r:id="rId11"/>
    <p:sldId id="267" r:id="rId12"/>
    <p:sldId id="271" r:id="rId13"/>
    <p:sldId id="266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tus%20CVomputer\Downloads\Movement%20for%20Mother%20Language%201952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cvwK¯Ív‡b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e¨enviKvixi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kZKiv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nvi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fvlv</a:t>
                      </a:r>
                      <a:endParaRPr lang="en-US" sz="4000" u="sng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kZKiv</a:t>
                      </a:r>
                      <a:r>
                        <a:rPr lang="en-US" sz="4000" u="sng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u="sng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nvi</a:t>
                      </a:r>
                      <a:endParaRPr lang="en-US" sz="4000" u="sng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56.40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SutonnyMJ" pitchFamily="2" charset="0"/>
                          <a:cs typeface="SutonnyMJ" pitchFamily="2" charset="0"/>
                        </a:rPr>
                        <a:t>cvÄvwe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70C0"/>
                          </a:solidFill>
                          <a:latin typeface="SutonnyMJ" pitchFamily="2" charset="0"/>
                          <a:cs typeface="SutonnyMJ" pitchFamily="2" charset="0"/>
                        </a:rPr>
                        <a:t>28.55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SutonnyMJ" pitchFamily="2" charset="0"/>
                          <a:cs typeface="SutonnyMJ" pitchFamily="2" charset="0"/>
                        </a:rPr>
                        <a:t>wmwÜ</a:t>
                      </a:r>
                      <a:endParaRPr lang="en-US" sz="40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utonnyMJ" pitchFamily="2" charset="0"/>
                          <a:cs typeface="SutonnyMJ" pitchFamily="2" charset="0"/>
                        </a:rPr>
                        <a:t>5.48</a:t>
                      </a:r>
                      <a:endParaRPr lang="en-US" sz="40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ckZz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3.48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D`©~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3.37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41292"/>
            <a:ext cx="8610600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1947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RyjvB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AvwjMo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wek¦we`¨vj‡qi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W.wRqvDwÏb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Avn‡g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D`©y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ivóªfvlv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DwPZ</a:t>
            </a:r>
            <a:endParaRPr lang="en-US" sz="28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229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1947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RyjvB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W.‡gvnv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knx`yjøvn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cÖwZev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K‡ib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700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1947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m‡Þ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wek¦we`¨j‡qi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Ziæb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Kv‡kg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ZgyÏyb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gRwjk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K‡ib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13093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1948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25 †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LvRv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bvwRggyÏxb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D`©y‡K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ivófvlv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cÖ¯Íve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MY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cwil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›`ª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 `Ë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evsjv‡K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vwe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K‡ib</a:t>
            </a:r>
            <a:endParaRPr lang="en-US" sz="28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76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1948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21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gvP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wRbœvn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im‡Kvm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gq`v‡b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†`b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D`©yB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cvwKmÍv‡bi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GKgvÎ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ivófvlv</a:t>
            </a:r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24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gvP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wk¦we`¨vj‡q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Avev‡iv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†`b 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78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msMÖvg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cwil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31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Rvbyqvwi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1952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mv‡j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100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cvwK¯Ív‡b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niZvj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Avnevb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22 I 23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1952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1952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26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Rvbyqvwi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LvRv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bvwRggyÏxb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cëb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gq`v‡b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D`©y‡K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ivófvlv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NvlYv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†`b 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 ‡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ag©NU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11 I 13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cZvKv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w`em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cvwjZ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Avgxb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1952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20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XvKvq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GKgv‡mi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144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Rvwi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W.mvC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nvq`v‡ii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bKkvq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23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wbg©vb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wgbvi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24 ‡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knx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kwdD‡ii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wcZv‡K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D‡™¢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vab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ement for Mother Language 195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Any Query </a:t>
            </a:r>
          </a:p>
          <a:p>
            <a:pPr algn="ctr">
              <a:buNone/>
            </a:pPr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48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ev½vwj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RvZxqZvev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1952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Av‡›`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vj‡bi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 descr="D:\as.image\Bang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3657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7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s.image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.image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800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7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0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0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40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0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sz="40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40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 1952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Av‡›`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vjb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K‡jR,‡gv‡gbkvnx</a:t>
            </a: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b="1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4958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.image\1743513_836676016358755_1186307385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\1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276600" cy="4008437"/>
          </a:xfrm>
          <a:prstGeom prst="rect">
            <a:avLst/>
          </a:prstGeom>
          <a:noFill/>
        </p:spPr>
      </p:pic>
      <p:pic>
        <p:nvPicPr>
          <p:cNvPr id="2051" name="Picture 3" descr="D:\as.image\220px-21feb1956_Shaheed_Minar_Dh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828800"/>
            <a:ext cx="3124200" cy="3949700"/>
          </a:xfrm>
          <a:prstGeom prst="rect">
            <a:avLst/>
          </a:prstGeom>
          <a:noFill/>
        </p:spPr>
      </p:pic>
      <p:pic>
        <p:nvPicPr>
          <p:cNvPr id="2052" name="Picture 4" descr="D:\as.image\1952 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2590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s.image\195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800600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s.image\shahid min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.image\jinnah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686175" cy="5257800"/>
          </a:xfrm>
          <a:prstGeom prst="rect">
            <a:avLst/>
          </a:prstGeom>
          <a:noFill/>
        </p:spPr>
      </p:pic>
      <p:pic>
        <p:nvPicPr>
          <p:cNvPr id="1027" name="Picture 3" descr="D:\as.image\Liaquat_Ali_K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3028950" cy="5181600"/>
          </a:xfrm>
          <a:prstGeom prst="rect">
            <a:avLst/>
          </a:prstGeom>
          <a:noFill/>
        </p:spPr>
      </p:pic>
      <p:pic>
        <p:nvPicPr>
          <p:cNvPr id="1028" name="Picture 4" descr="D:\as.image\220px-Khawaja_Nazimuddin_of_Pakist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0" y="1676400"/>
            <a:ext cx="279400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066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wRbœvn</a:t>
            </a:r>
            <a:endParaRPr lang="en-US" sz="2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066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wjqvKZ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Lvb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06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LvRv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bvwRg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DwÏb</a:t>
            </a:r>
            <a:endParaRPr lang="en-US" sz="2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295</Words>
  <Application>Microsoft Office PowerPoint</Application>
  <PresentationFormat>On-screen Show (4:3)</PresentationFormat>
  <Paragraphs>46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cvwK¯Ív‡b wewfbœ fvlv e¨enviKvixi kZKiv nvi</vt:lpstr>
      <vt:lpstr>Slide 11</vt:lpstr>
      <vt:lpstr>Slide 12</vt:lpstr>
      <vt:lpstr>Slide 13</vt:lpstr>
      <vt:lpstr>Slide 14</vt:lpstr>
      <vt:lpstr>evoxi KvR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LABPC-A6</dc:creator>
  <cp:lastModifiedBy>Lotus CVomputer</cp:lastModifiedBy>
  <cp:revision>83</cp:revision>
  <dcterms:created xsi:type="dcterms:W3CDTF">2006-08-16T00:00:00Z</dcterms:created>
  <dcterms:modified xsi:type="dcterms:W3CDTF">2016-07-19T02:22:59Z</dcterms:modified>
</cp:coreProperties>
</file>